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0"/>
  </p:notesMasterIdLst>
  <p:sldIdLst>
    <p:sldId id="256" r:id="rId2"/>
    <p:sldId id="257" r:id="rId3"/>
    <p:sldId id="716" r:id="rId4"/>
    <p:sldId id="715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97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718" r:id="rId86"/>
    <p:sldId id="344" r:id="rId87"/>
    <p:sldId id="345" r:id="rId88"/>
    <p:sldId id="346" r:id="rId89"/>
    <p:sldId id="347" r:id="rId90"/>
    <p:sldId id="348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90" r:id="rId110"/>
    <p:sldId id="391" r:id="rId111"/>
    <p:sldId id="392" r:id="rId112"/>
    <p:sldId id="393" r:id="rId113"/>
    <p:sldId id="394" r:id="rId114"/>
    <p:sldId id="395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909" r:id="rId123"/>
    <p:sldId id="404" r:id="rId124"/>
    <p:sldId id="405" r:id="rId125"/>
    <p:sldId id="406" r:id="rId126"/>
    <p:sldId id="407" r:id="rId127"/>
    <p:sldId id="408" r:id="rId128"/>
    <p:sldId id="409" r:id="rId129"/>
    <p:sldId id="410" r:id="rId130"/>
    <p:sldId id="411" r:id="rId131"/>
    <p:sldId id="412" r:id="rId132"/>
    <p:sldId id="413" r:id="rId133"/>
    <p:sldId id="969" r:id="rId134"/>
    <p:sldId id="910" r:id="rId135"/>
    <p:sldId id="876" r:id="rId136"/>
    <p:sldId id="877" r:id="rId137"/>
    <p:sldId id="878" r:id="rId138"/>
    <p:sldId id="879" r:id="rId139"/>
    <p:sldId id="880" r:id="rId140"/>
    <p:sldId id="881" r:id="rId141"/>
    <p:sldId id="882" r:id="rId142"/>
    <p:sldId id="883" r:id="rId143"/>
    <p:sldId id="884" r:id="rId144"/>
    <p:sldId id="885" r:id="rId145"/>
    <p:sldId id="886" r:id="rId146"/>
    <p:sldId id="887" r:id="rId147"/>
    <p:sldId id="888" r:id="rId148"/>
    <p:sldId id="911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955" r:id="rId157"/>
    <p:sldId id="423" r:id="rId158"/>
    <p:sldId id="42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4" r:id="rId168"/>
    <p:sldId id="433" r:id="rId169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2">
          <p15:clr>
            <a:srgbClr val="A4A3A4"/>
          </p15:clr>
        </p15:guide>
        <p15:guide id="2" pos="21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912"/>
        <p:guide pos="21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Postergar exercicio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Começando segundo dia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16.png"/><Relationship Id="rId18" Type="http://schemas.openxmlformats.org/officeDocument/2006/relationships/image" Target="../media/image420.png"/><Relationship Id="rId3" Type="http://schemas.openxmlformats.org/officeDocument/2006/relationships/image" Target="../media/image238.png"/><Relationship Id="rId21" Type="http://schemas.openxmlformats.org/officeDocument/2006/relationships/image" Target="../media/image436.png"/><Relationship Id="rId7" Type="http://schemas.openxmlformats.org/officeDocument/2006/relationships/image" Target="../media/image242.png"/><Relationship Id="rId12" Type="http://schemas.openxmlformats.org/officeDocument/2006/relationships/image" Target="../media/image415.png"/><Relationship Id="rId17" Type="http://schemas.openxmlformats.org/officeDocument/2006/relationships/image" Target="../media/image419.png"/><Relationship Id="rId2" Type="http://schemas.openxmlformats.org/officeDocument/2006/relationships/image" Target="../media/image228.png"/><Relationship Id="rId16" Type="http://schemas.openxmlformats.org/officeDocument/2006/relationships/image" Target="../media/image418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14.png"/><Relationship Id="rId24" Type="http://schemas.openxmlformats.org/officeDocument/2006/relationships/image" Target="../media/image439.png"/><Relationship Id="rId5" Type="http://schemas.openxmlformats.org/officeDocument/2006/relationships/image" Target="../media/image240.png"/><Relationship Id="rId15" Type="http://schemas.openxmlformats.org/officeDocument/2006/relationships/image" Target="../media/image417.png"/><Relationship Id="rId23" Type="http://schemas.openxmlformats.org/officeDocument/2006/relationships/image" Target="../media/image438.png"/><Relationship Id="rId10" Type="http://schemas.openxmlformats.org/officeDocument/2006/relationships/image" Target="../media/image412.png"/><Relationship Id="rId19" Type="http://schemas.openxmlformats.org/officeDocument/2006/relationships/image" Target="../media/image421.png"/><Relationship Id="rId4" Type="http://schemas.openxmlformats.org/officeDocument/2006/relationships/image" Target="../media/image239.png"/><Relationship Id="rId9" Type="http://schemas.openxmlformats.org/officeDocument/2006/relationships/image" Target="../media/image411.png"/><Relationship Id="rId14" Type="http://schemas.openxmlformats.org/officeDocument/2006/relationships/image" Target="../media/image381.png"/><Relationship Id="rId22" Type="http://schemas.openxmlformats.org/officeDocument/2006/relationships/image" Target="../media/image43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33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338.png"/><Relationship Id="rId5" Type="http://schemas.openxmlformats.org/officeDocument/2006/relationships/image" Target="../media/image231.png"/><Relationship Id="rId10" Type="http://schemas.openxmlformats.org/officeDocument/2006/relationships/image" Target="../media/image337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44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42.png"/><Relationship Id="rId5" Type="http://schemas.openxmlformats.org/officeDocument/2006/relationships/image" Target="../media/image240.png"/><Relationship Id="rId10" Type="http://schemas.openxmlformats.org/officeDocument/2006/relationships/image" Target="../media/image268.png"/><Relationship Id="rId4" Type="http://schemas.openxmlformats.org/officeDocument/2006/relationships/image" Target="../media/image239.png"/><Relationship Id="rId9" Type="http://schemas.openxmlformats.org/officeDocument/2006/relationships/image" Target="../media/image44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46.png"/><Relationship Id="rId5" Type="http://schemas.openxmlformats.org/officeDocument/2006/relationships/image" Target="../media/image240.png"/><Relationship Id="rId10" Type="http://schemas.openxmlformats.org/officeDocument/2006/relationships/image" Target="../media/image445.png"/><Relationship Id="rId4" Type="http://schemas.openxmlformats.org/officeDocument/2006/relationships/image" Target="../media/image239.png"/><Relationship Id="rId9" Type="http://schemas.openxmlformats.org/officeDocument/2006/relationships/image" Target="../media/image44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450.png"/><Relationship Id="rId4" Type="http://schemas.openxmlformats.org/officeDocument/2006/relationships/image" Target="../media/image239.png"/><Relationship Id="rId9" Type="http://schemas.openxmlformats.org/officeDocument/2006/relationships/image" Target="../media/image44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4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451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8.png"/><Relationship Id="rId18" Type="http://schemas.openxmlformats.org/officeDocument/2006/relationships/image" Target="../media/image463.png"/><Relationship Id="rId26" Type="http://schemas.openxmlformats.org/officeDocument/2006/relationships/image" Target="../media/image471.png"/><Relationship Id="rId21" Type="http://schemas.openxmlformats.org/officeDocument/2006/relationships/image" Target="../media/image466.png"/><Relationship Id="rId34" Type="http://schemas.openxmlformats.org/officeDocument/2006/relationships/image" Target="../media/image479.png"/><Relationship Id="rId7" Type="http://schemas.openxmlformats.org/officeDocument/2006/relationships/image" Target="../media/image242.png"/><Relationship Id="rId12" Type="http://schemas.openxmlformats.org/officeDocument/2006/relationships/image" Target="../media/image457.png"/><Relationship Id="rId17" Type="http://schemas.openxmlformats.org/officeDocument/2006/relationships/image" Target="../media/image462.png"/><Relationship Id="rId25" Type="http://schemas.openxmlformats.org/officeDocument/2006/relationships/image" Target="../media/image470.png"/><Relationship Id="rId33" Type="http://schemas.openxmlformats.org/officeDocument/2006/relationships/image" Target="../media/image478.png"/><Relationship Id="rId2" Type="http://schemas.openxmlformats.org/officeDocument/2006/relationships/image" Target="../media/image228.png"/><Relationship Id="rId16" Type="http://schemas.openxmlformats.org/officeDocument/2006/relationships/image" Target="../media/image461.png"/><Relationship Id="rId20" Type="http://schemas.openxmlformats.org/officeDocument/2006/relationships/image" Target="../media/image465.png"/><Relationship Id="rId29" Type="http://schemas.openxmlformats.org/officeDocument/2006/relationships/image" Target="../media/image4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56.png"/><Relationship Id="rId24" Type="http://schemas.openxmlformats.org/officeDocument/2006/relationships/image" Target="../media/image469.png"/><Relationship Id="rId32" Type="http://schemas.openxmlformats.org/officeDocument/2006/relationships/image" Target="../media/image477.png"/><Relationship Id="rId37" Type="http://schemas.openxmlformats.org/officeDocument/2006/relationships/image" Target="../media/image482.png"/><Relationship Id="rId5" Type="http://schemas.openxmlformats.org/officeDocument/2006/relationships/image" Target="../media/image240.png"/><Relationship Id="rId15" Type="http://schemas.openxmlformats.org/officeDocument/2006/relationships/image" Target="../media/image460.png"/><Relationship Id="rId23" Type="http://schemas.openxmlformats.org/officeDocument/2006/relationships/image" Target="../media/image468.png"/><Relationship Id="rId28" Type="http://schemas.openxmlformats.org/officeDocument/2006/relationships/image" Target="../media/image473.png"/><Relationship Id="rId36" Type="http://schemas.openxmlformats.org/officeDocument/2006/relationships/image" Target="../media/image481.png"/><Relationship Id="rId10" Type="http://schemas.openxmlformats.org/officeDocument/2006/relationships/image" Target="../media/image455.png"/><Relationship Id="rId19" Type="http://schemas.openxmlformats.org/officeDocument/2006/relationships/image" Target="../media/image464.png"/><Relationship Id="rId31" Type="http://schemas.openxmlformats.org/officeDocument/2006/relationships/image" Target="../media/image476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459.png"/><Relationship Id="rId22" Type="http://schemas.openxmlformats.org/officeDocument/2006/relationships/image" Target="../media/image467.png"/><Relationship Id="rId27" Type="http://schemas.openxmlformats.org/officeDocument/2006/relationships/image" Target="../media/image472.png"/><Relationship Id="rId30" Type="http://schemas.openxmlformats.org/officeDocument/2006/relationships/image" Target="../media/image475.png"/><Relationship Id="rId35" Type="http://schemas.openxmlformats.org/officeDocument/2006/relationships/image" Target="../media/image480.png"/><Relationship Id="rId8" Type="http://schemas.openxmlformats.org/officeDocument/2006/relationships/image" Target="../media/image453.png"/><Relationship Id="rId3" Type="http://schemas.openxmlformats.org/officeDocument/2006/relationships/image" Target="../media/image23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13" Type="http://schemas.openxmlformats.org/officeDocument/2006/relationships/image" Target="../media/image486.png"/><Relationship Id="rId18" Type="http://schemas.openxmlformats.org/officeDocument/2006/relationships/image" Target="../media/image490.png"/><Relationship Id="rId26" Type="http://schemas.openxmlformats.org/officeDocument/2006/relationships/image" Target="../media/image495.png"/><Relationship Id="rId3" Type="http://schemas.openxmlformats.org/officeDocument/2006/relationships/image" Target="../media/image238.png"/><Relationship Id="rId21" Type="http://schemas.openxmlformats.org/officeDocument/2006/relationships/image" Target="../media/image470.png"/><Relationship Id="rId7" Type="http://schemas.openxmlformats.org/officeDocument/2006/relationships/image" Target="../media/image242.png"/><Relationship Id="rId12" Type="http://schemas.openxmlformats.org/officeDocument/2006/relationships/image" Target="../media/image485.png"/><Relationship Id="rId17" Type="http://schemas.openxmlformats.org/officeDocument/2006/relationships/image" Target="../media/image489.png"/><Relationship Id="rId25" Type="http://schemas.openxmlformats.org/officeDocument/2006/relationships/image" Target="../media/image466.png"/><Relationship Id="rId2" Type="http://schemas.openxmlformats.org/officeDocument/2006/relationships/image" Target="../media/image228.png"/><Relationship Id="rId16" Type="http://schemas.openxmlformats.org/officeDocument/2006/relationships/image" Target="../media/image488.png"/><Relationship Id="rId20" Type="http://schemas.openxmlformats.org/officeDocument/2006/relationships/image" Target="../media/image491.png"/><Relationship Id="rId29" Type="http://schemas.openxmlformats.org/officeDocument/2006/relationships/image" Target="../media/image4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60.png"/><Relationship Id="rId24" Type="http://schemas.openxmlformats.org/officeDocument/2006/relationships/image" Target="../media/image494.png"/><Relationship Id="rId5" Type="http://schemas.openxmlformats.org/officeDocument/2006/relationships/image" Target="../media/image240.png"/><Relationship Id="rId15" Type="http://schemas.openxmlformats.org/officeDocument/2006/relationships/image" Target="../media/image456.png"/><Relationship Id="rId23" Type="http://schemas.openxmlformats.org/officeDocument/2006/relationships/image" Target="../media/image493.png"/><Relationship Id="rId28" Type="http://schemas.openxmlformats.org/officeDocument/2006/relationships/image" Target="../media/image497.png"/><Relationship Id="rId10" Type="http://schemas.openxmlformats.org/officeDocument/2006/relationships/image" Target="../media/image484.png"/><Relationship Id="rId19" Type="http://schemas.openxmlformats.org/officeDocument/2006/relationships/image" Target="../media/image464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487.png"/><Relationship Id="rId22" Type="http://schemas.openxmlformats.org/officeDocument/2006/relationships/image" Target="../media/image492.png"/><Relationship Id="rId27" Type="http://schemas.openxmlformats.org/officeDocument/2006/relationships/image" Target="../media/image496.png"/><Relationship Id="rId30" Type="http://schemas.openxmlformats.org/officeDocument/2006/relationships/image" Target="../media/image499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5.png"/><Relationship Id="rId18" Type="http://schemas.openxmlformats.org/officeDocument/2006/relationships/image" Target="../media/image510.png"/><Relationship Id="rId26" Type="http://schemas.openxmlformats.org/officeDocument/2006/relationships/image" Target="../media/image518.png"/><Relationship Id="rId39" Type="http://schemas.openxmlformats.org/officeDocument/2006/relationships/image" Target="../media/image531.png"/><Relationship Id="rId21" Type="http://schemas.openxmlformats.org/officeDocument/2006/relationships/image" Target="../media/image513.png"/><Relationship Id="rId34" Type="http://schemas.openxmlformats.org/officeDocument/2006/relationships/image" Target="../media/image526.png"/><Relationship Id="rId42" Type="http://schemas.openxmlformats.org/officeDocument/2006/relationships/image" Target="../media/image534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508.png"/><Relationship Id="rId20" Type="http://schemas.openxmlformats.org/officeDocument/2006/relationships/image" Target="../media/image512.png"/><Relationship Id="rId29" Type="http://schemas.openxmlformats.org/officeDocument/2006/relationships/image" Target="../media/image521.png"/><Relationship Id="rId41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03.png"/><Relationship Id="rId24" Type="http://schemas.openxmlformats.org/officeDocument/2006/relationships/image" Target="../media/image516.png"/><Relationship Id="rId32" Type="http://schemas.openxmlformats.org/officeDocument/2006/relationships/image" Target="../media/image524.png"/><Relationship Id="rId37" Type="http://schemas.openxmlformats.org/officeDocument/2006/relationships/image" Target="../media/image529.png"/><Relationship Id="rId40" Type="http://schemas.openxmlformats.org/officeDocument/2006/relationships/image" Target="../media/image532.png"/><Relationship Id="rId5" Type="http://schemas.openxmlformats.org/officeDocument/2006/relationships/image" Target="../media/image240.png"/><Relationship Id="rId15" Type="http://schemas.openxmlformats.org/officeDocument/2006/relationships/image" Target="../media/image507.png"/><Relationship Id="rId23" Type="http://schemas.openxmlformats.org/officeDocument/2006/relationships/image" Target="../media/image515.png"/><Relationship Id="rId28" Type="http://schemas.openxmlformats.org/officeDocument/2006/relationships/image" Target="../media/image520.png"/><Relationship Id="rId36" Type="http://schemas.openxmlformats.org/officeDocument/2006/relationships/image" Target="../media/image528.png"/><Relationship Id="rId10" Type="http://schemas.openxmlformats.org/officeDocument/2006/relationships/image" Target="../media/image502.png"/><Relationship Id="rId19" Type="http://schemas.openxmlformats.org/officeDocument/2006/relationships/image" Target="../media/image511.png"/><Relationship Id="rId31" Type="http://schemas.openxmlformats.org/officeDocument/2006/relationships/image" Target="../media/image523.png"/><Relationship Id="rId4" Type="http://schemas.openxmlformats.org/officeDocument/2006/relationships/image" Target="../media/image239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Relationship Id="rId22" Type="http://schemas.openxmlformats.org/officeDocument/2006/relationships/image" Target="../media/image514.png"/><Relationship Id="rId27" Type="http://schemas.openxmlformats.org/officeDocument/2006/relationships/image" Target="../media/image519.png"/><Relationship Id="rId30" Type="http://schemas.openxmlformats.org/officeDocument/2006/relationships/image" Target="../media/image522.png"/><Relationship Id="rId35" Type="http://schemas.openxmlformats.org/officeDocument/2006/relationships/image" Target="../media/image527.png"/><Relationship Id="rId8" Type="http://schemas.openxmlformats.org/officeDocument/2006/relationships/image" Target="../media/image500.png"/><Relationship Id="rId3" Type="http://schemas.openxmlformats.org/officeDocument/2006/relationships/image" Target="../media/image238.png"/><Relationship Id="rId12" Type="http://schemas.openxmlformats.org/officeDocument/2006/relationships/image" Target="../media/image504.png"/><Relationship Id="rId17" Type="http://schemas.openxmlformats.org/officeDocument/2006/relationships/image" Target="../media/image509.png"/><Relationship Id="rId25" Type="http://schemas.openxmlformats.org/officeDocument/2006/relationships/image" Target="../media/image517.png"/><Relationship Id="rId33" Type="http://schemas.openxmlformats.org/officeDocument/2006/relationships/image" Target="../media/image525.png"/><Relationship Id="rId38" Type="http://schemas.openxmlformats.org/officeDocument/2006/relationships/image" Target="../media/image53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53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38.png"/><Relationship Id="rId5" Type="http://schemas.openxmlformats.org/officeDocument/2006/relationships/image" Target="../media/image240.png"/><Relationship Id="rId10" Type="http://schemas.openxmlformats.org/officeDocument/2006/relationships/image" Target="../media/image537.png"/><Relationship Id="rId4" Type="http://schemas.openxmlformats.org/officeDocument/2006/relationships/image" Target="../media/image239.png"/><Relationship Id="rId9" Type="http://schemas.openxmlformats.org/officeDocument/2006/relationships/image" Target="../media/image53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41.png"/><Relationship Id="rId4" Type="http://schemas.openxmlformats.org/officeDocument/2006/relationships/image" Target="../media/image239.png"/><Relationship Id="rId9" Type="http://schemas.openxmlformats.org/officeDocument/2006/relationships/image" Target="../media/image54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43.png"/><Relationship Id="rId4" Type="http://schemas.openxmlformats.org/officeDocument/2006/relationships/image" Target="../media/image239.png"/><Relationship Id="rId9" Type="http://schemas.openxmlformats.org/officeDocument/2006/relationships/image" Target="../media/image54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46.png"/><Relationship Id="rId5" Type="http://schemas.openxmlformats.org/officeDocument/2006/relationships/image" Target="../media/image240.png"/><Relationship Id="rId10" Type="http://schemas.openxmlformats.org/officeDocument/2006/relationships/image" Target="../media/image545.png"/><Relationship Id="rId4" Type="http://schemas.openxmlformats.org/officeDocument/2006/relationships/image" Target="../media/image239.png"/><Relationship Id="rId9" Type="http://schemas.openxmlformats.org/officeDocument/2006/relationships/image" Target="../media/image54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456.png"/><Relationship Id="rId18" Type="http://schemas.openxmlformats.org/officeDocument/2006/relationships/image" Target="../media/image553.png"/><Relationship Id="rId26" Type="http://schemas.openxmlformats.org/officeDocument/2006/relationships/image" Target="../media/image559.png"/><Relationship Id="rId3" Type="http://schemas.openxmlformats.org/officeDocument/2006/relationships/image" Target="../media/image238.png"/><Relationship Id="rId21" Type="http://schemas.openxmlformats.org/officeDocument/2006/relationships/image" Target="../media/image555.png"/><Relationship Id="rId7" Type="http://schemas.openxmlformats.org/officeDocument/2006/relationships/image" Target="../media/image242.png"/><Relationship Id="rId12" Type="http://schemas.openxmlformats.org/officeDocument/2006/relationships/image" Target="../media/image549.png"/><Relationship Id="rId17" Type="http://schemas.openxmlformats.org/officeDocument/2006/relationships/image" Target="../media/image464.png"/><Relationship Id="rId25" Type="http://schemas.openxmlformats.org/officeDocument/2006/relationships/image" Target="../media/image558.png"/><Relationship Id="rId2" Type="http://schemas.openxmlformats.org/officeDocument/2006/relationships/image" Target="../media/image228.png"/><Relationship Id="rId16" Type="http://schemas.openxmlformats.org/officeDocument/2006/relationships/image" Target="../media/image552.png"/><Relationship Id="rId20" Type="http://schemas.openxmlformats.org/officeDocument/2006/relationships/image" Target="../media/image554.png"/><Relationship Id="rId29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60.png"/><Relationship Id="rId24" Type="http://schemas.openxmlformats.org/officeDocument/2006/relationships/image" Target="../media/image557.png"/><Relationship Id="rId5" Type="http://schemas.openxmlformats.org/officeDocument/2006/relationships/image" Target="../media/image240.png"/><Relationship Id="rId15" Type="http://schemas.openxmlformats.org/officeDocument/2006/relationships/image" Target="../media/image551.png"/><Relationship Id="rId23" Type="http://schemas.openxmlformats.org/officeDocument/2006/relationships/image" Target="../media/image556.png"/><Relationship Id="rId28" Type="http://schemas.openxmlformats.org/officeDocument/2006/relationships/image" Target="../media/image561.png"/><Relationship Id="rId10" Type="http://schemas.openxmlformats.org/officeDocument/2006/relationships/image" Target="../media/image548.png"/><Relationship Id="rId19" Type="http://schemas.openxmlformats.org/officeDocument/2006/relationships/image" Target="../media/image470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550.png"/><Relationship Id="rId22" Type="http://schemas.openxmlformats.org/officeDocument/2006/relationships/image" Target="../media/image466.png"/><Relationship Id="rId27" Type="http://schemas.openxmlformats.org/officeDocument/2006/relationships/image" Target="../media/image560.png"/><Relationship Id="rId30" Type="http://schemas.openxmlformats.org/officeDocument/2006/relationships/image" Target="../media/image56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66.png"/><Relationship Id="rId4" Type="http://schemas.openxmlformats.org/officeDocument/2006/relationships/image" Target="../media/image239.png"/><Relationship Id="rId9" Type="http://schemas.openxmlformats.org/officeDocument/2006/relationships/image" Target="../media/image56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68.png"/><Relationship Id="rId4" Type="http://schemas.openxmlformats.org/officeDocument/2006/relationships/image" Target="../media/image239.png"/><Relationship Id="rId9" Type="http://schemas.openxmlformats.org/officeDocument/2006/relationships/image" Target="../media/image5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486.png"/><Relationship Id="rId18" Type="http://schemas.openxmlformats.org/officeDocument/2006/relationships/image" Target="../media/image490.png"/><Relationship Id="rId26" Type="http://schemas.openxmlformats.org/officeDocument/2006/relationships/image" Target="../media/image495.png"/><Relationship Id="rId3" Type="http://schemas.openxmlformats.org/officeDocument/2006/relationships/image" Target="../media/image238.png"/><Relationship Id="rId21" Type="http://schemas.openxmlformats.org/officeDocument/2006/relationships/image" Target="../media/image470.png"/><Relationship Id="rId7" Type="http://schemas.openxmlformats.org/officeDocument/2006/relationships/image" Target="../media/image242.png"/><Relationship Id="rId12" Type="http://schemas.openxmlformats.org/officeDocument/2006/relationships/image" Target="../media/image485.png"/><Relationship Id="rId17" Type="http://schemas.openxmlformats.org/officeDocument/2006/relationships/image" Target="../media/image489.png"/><Relationship Id="rId25" Type="http://schemas.openxmlformats.org/officeDocument/2006/relationships/image" Target="../media/image466.png"/><Relationship Id="rId2" Type="http://schemas.openxmlformats.org/officeDocument/2006/relationships/image" Target="../media/image228.png"/><Relationship Id="rId16" Type="http://schemas.openxmlformats.org/officeDocument/2006/relationships/image" Target="../media/image488.png"/><Relationship Id="rId20" Type="http://schemas.openxmlformats.org/officeDocument/2006/relationships/image" Target="../media/image491.png"/><Relationship Id="rId29" Type="http://schemas.openxmlformats.org/officeDocument/2006/relationships/image" Target="../media/image5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60.png"/><Relationship Id="rId24" Type="http://schemas.openxmlformats.org/officeDocument/2006/relationships/image" Target="../media/image494.png"/><Relationship Id="rId5" Type="http://schemas.openxmlformats.org/officeDocument/2006/relationships/image" Target="../media/image240.png"/><Relationship Id="rId15" Type="http://schemas.openxmlformats.org/officeDocument/2006/relationships/image" Target="../media/image456.png"/><Relationship Id="rId23" Type="http://schemas.openxmlformats.org/officeDocument/2006/relationships/image" Target="../media/image493.png"/><Relationship Id="rId28" Type="http://schemas.openxmlformats.org/officeDocument/2006/relationships/image" Target="../media/image497.png"/><Relationship Id="rId10" Type="http://schemas.openxmlformats.org/officeDocument/2006/relationships/image" Target="../media/image484.png"/><Relationship Id="rId19" Type="http://schemas.openxmlformats.org/officeDocument/2006/relationships/image" Target="../media/image464.png"/><Relationship Id="rId4" Type="http://schemas.openxmlformats.org/officeDocument/2006/relationships/image" Target="../media/image239.png"/><Relationship Id="rId9" Type="http://schemas.openxmlformats.org/officeDocument/2006/relationships/image" Target="../media/image454.png"/><Relationship Id="rId14" Type="http://schemas.openxmlformats.org/officeDocument/2006/relationships/image" Target="../media/image487.png"/><Relationship Id="rId22" Type="http://schemas.openxmlformats.org/officeDocument/2006/relationships/image" Target="../media/image492.png"/><Relationship Id="rId27" Type="http://schemas.openxmlformats.org/officeDocument/2006/relationships/image" Target="../media/image496.png"/><Relationship Id="rId30" Type="http://schemas.openxmlformats.org/officeDocument/2006/relationships/image" Target="../media/image57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72.png"/><Relationship Id="rId4" Type="http://schemas.openxmlformats.org/officeDocument/2006/relationships/image" Target="../media/image239.png"/><Relationship Id="rId9" Type="http://schemas.openxmlformats.org/officeDocument/2006/relationships/image" Target="../media/image57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5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573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576.png"/><Relationship Id="rId4" Type="http://schemas.openxmlformats.org/officeDocument/2006/relationships/image" Target="../media/image239.png"/><Relationship Id="rId9" Type="http://schemas.openxmlformats.org/officeDocument/2006/relationships/image" Target="../media/image57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81.png"/><Relationship Id="rId18" Type="http://schemas.openxmlformats.org/officeDocument/2006/relationships/image" Target="../media/image586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580.png"/><Relationship Id="rId17" Type="http://schemas.openxmlformats.org/officeDocument/2006/relationships/image" Target="../media/image585.png"/><Relationship Id="rId2" Type="http://schemas.openxmlformats.org/officeDocument/2006/relationships/image" Target="../media/image228.png"/><Relationship Id="rId16" Type="http://schemas.openxmlformats.org/officeDocument/2006/relationships/image" Target="../media/image5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79.png"/><Relationship Id="rId5" Type="http://schemas.openxmlformats.org/officeDocument/2006/relationships/image" Target="../media/image240.png"/><Relationship Id="rId15" Type="http://schemas.openxmlformats.org/officeDocument/2006/relationships/image" Target="../media/image583.png"/><Relationship Id="rId10" Type="http://schemas.openxmlformats.org/officeDocument/2006/relationships/image" Target="../media/image578.png"/><Relationship Id="rId19" Type="http://schemas.openxmlformats.org/officeDocument/2006/relationships/image" Target="../media/image587.png"/><Relationship Id="rId4" Type="http://schemas.openxmlformats.org/officeDocument/2006/relationships/image" Target="../media/image239.png"/><Relationship Id="rId9" Type="http://schemas.openxmlformats.org/officeDocument/2006/relationships/image" Target="../media/image577.png"/><Relationship Id="rId14" Type="http://schemas.openxmlformats.org/officeDocument/2006/relationships/image" Target="../media/image58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26" Type="http://schemas.openxmlformats.org/officeDocument/2006/relationships/image" Target="../media/image606.png"/><Relationship Id="rId3" Type="http://schemas.openxmlformats.org/officeDocument/2006/relationships/image" Target="../media/image238.png"/><Relationship Id="rId21" Type="http://schemas.openxmlformats.org/officeDocument/2006/relationships/image" Target="../media/image601.png"/><Relationship Id="rId34" Type="http://schemas.openxmlformats.org/officeDocument/2006/relationships/image" Target="../media/image614.png"/><Relationship Id="rId7" Type="http://schemas.openxmlformats.org/officeDocument/2006/relationships/image" Target="../media/image242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5" Type="http://schemas.openxmlformats.org/officeDocument/2006/relationships/image" Target="../media/image605.png"/><Relationship Id="rId33" Type="http://schemas.openxmlformats.org/officeDocument/2006/relationships/image" Target="../media/image613.png"/><Relationship Id="rId2" Type="http://schemas.openxmlformats.org/officeDocument/2006/relationships/image" Target="../media/image228.png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29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591.png"/><Relationship Id="rId24" Type="http://schemas.openxmlformats.org/officeDocument/2006/relationships/image" Target="../media/image604.png"/><Relationship Id="rId32" Type="http://schemas.openxmlformats.org/officeDocument/2006/relationships/image" Target="../media/image612.png"/><Relationship Id="rId5" Type="http://schemas.openxmlformats.org/officeDocument/2006/relationships/image" Target="../media/image240.png"/><Relationship Id="rId15" Type="http://schemas.openxmlformats.org/officeDocument/2006/relationships/image" Target="../media/image595.png"/><Relationship Id="rId23" Type="http://schemas.openxmlformats.org/officeDocument/2006/relationships/image" Target="../media/image603.png"/><Relationship Id="rId28" Type="http://schemas.openxmlformats.org/officeDocument/2006/relationships/image" Target="../media/image608.png"/><Relationship Id="rId36" Type="http://schemas.openxmlformats.org/officeDocument/2006/relationships/image" Target="../media/image616.png"/><Relationship Id="rId10" Type="http://schemas.openxmlformats.org/officeDocument/2006/relationships/image" Target="../media/image582.png"/><Relationship Id="rId19" Type="http://schemas.openxmlformats.org/officeDocument/2006/relationships/image" Target="../media/image599.png"/><Relationship Id="rId31" Type="http://schemas.openxmlformats.org/officeDocument/2006/relationships/image" Target="../media/image611.png"/><Relationship Id="rId4" Type="http://schemas.openxmlformats.org/officeDocument/2006/relationships/image" Target="../media/image239.png"/><Relationship Id="rId9" Type="http://schemas.openxmlformats.org/officeDocument/2006/relationships/image" Target="../media/image590.pn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Relationship Id="rId27" Type="http://schemas.openxmlformats.org/officeDocument/2006/relationships/image" Target="../media/image607.png"/><Relationship Id="rId30" Type="http://schemas.openxmlformats.org/officeDocument/2006/relationships/image" Target="../media/image610.png"/><Relationship Id="rId35" Type="http://schemas.openxmlformats.org/officeDocument/2006/relationships/image" Target="../media/image615.png"/><Relationship Id="rId8" Type="http://schemas.openxmlformats.org/officeDocument/2006/relationships/image" Target="../media/image58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618.png"/><Relationship Id="rId4" Type="http://schemas.openxmlformats.org/officeDocument/2006/relationships/image" Target="../media/image239.png"/><Relationship Id="rId9" Type="http://schemas.openxmlformats.org/officeDocument/2006/relationships/image" Target="../media/image61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2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22.png"/><Relationship Id="rId5" Type="http://schemas.openxmlformats.org/officeDocument/2006/relationships/image" Target="../media/image240.png"/><Relationship Id="rId10" Type="http://schemas.openxmlformats.org/officeDocument/2006/relationships/image" Target="../media/image621.png"/><Relationship Id="rId4" Type="http://schemas.openxmlformats.org/officeDocument/2006/relationships/image" Target="../media/image239.png"/><Relationship Id="rId9" Type="http://schemas.openxmlformats.org/officeDocument/2006/relationships/image" Target="../media/image6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13" Type="http://schemas.openxmlformats.org/officeDocument/2006/relationships/image" Target="../media/image62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2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26.png"/><Relationship Id="rId5" Type="http://schemas.openxmlformats.org/officeDocument/2006/relationships/image" Target="../media/image240.png"/><Relationship Id="rId15" Type="http://schemas.openxmlformats.org/officeDocument/2006/relationships/image" Target="../media/image630.png"/><Relationship Id="rId10" Type="http://schemas.openxmlformats.org/officeDocument/2006/relationships/hyperlink" Target="https://docs.python.org/3.4/library/math.html" TargetMode="External"/><Relationship Id="rId4" Type="http://schemas.openxmlformats.org/officeDocument/2006/relationships/image" Target="../media/image239.png"/><Relationship Id="rId9" Type="http://schemas.openxmlformats.org/officeDocument/2006/relationships/image" Target="../media/image625.png"/><Relationship Id="rId14" Type="http://schemas.openxmlformats.org/officeDocument/2006/relationships/image" Target="../media/image62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6.png"/><Relationship Id="rId18" Type="http://schemas.openxmlformats.org/officeDocument/2006/relationships/image" Target="../media/image641.png"/><Relationship Id="rId26" Type="http://schemas.openxmlformats.org/officeDocument/2006/relationships/image" Target="../media/image648.png"/><Relationship Id="rId3" Type="http://schemas.openxmlformats.org/officeDocument/2006/relationships/image" Target="../media/image238.png"/><Relationship Id="rId21" Type="http://schemas.openxmlformats.org/officeDocument/2006/relationships/image" Target="../media/image643.png"/><Relationship Id="rId7" Type="http://schemas.openxmlformats.org/officeDocument/2006/relationships/image" Target="../media/image242.png"/><Relationship Id="rId12" Type="http://schemas.openxmlformats.org/officeDocument/2006/relationships/image" Target="../media/image635.png"/><Relationship Id="rId17" Type="http://schemas.openxmlformats.org/officeDocument/2006/relationships/image" Target="../media/image640.png"/><Relationship Id="rId25" Type="http://schemas.openxmlformats.org/officeDocument/2006/relationships/image" Target="../media/image647.png"/><Relationship Id="rId2" Type="http://schemas.openxmlformats.org/officeDocument/2006/relationships/image" Target="../media/image228.png"/><Relationship Id="rId16" Type="http://schemas.openxmlformats.org/officeDocument/2006/relationships/image" Target="../media/image639.png"/><Relationship Id="rId20" Type="http://schemas.openxmlformats.org/officeDocument/2006/relationships/image" Target="../media/image642.png"/><Relationship Id="rId29" Type="http://schemas.openxmlformats.org/officeDocument/2006/relationships/image" Target="../media/image6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34.png"/><Relationship Id="rId24" Type="http://schemas.openxmlformats.org/officeDocument/2006/relationships/image" Target="../media/image646.png"/><Relationship Id="rId32" Type="http://schemas.openxmlformats.org/officeDocument/2006/relationships/image" Target="../media/image654.png"/><Relationship Id="rId5" Type="http://schemas.openxmlformats.org/officeDocument/2006/relationships/image" Target="../media/image240.png"/><Relationship Id="rId15" Type="http://schemas.openxmlformats.org/officeDocument/2006/relationships/image" Target="../media/image638.png"/><Relationship Id="rId23" Type="http://schemas.openxmlformats.org/officeDocument/2006/relationships/image" Target="../media/image645.png"/><Relationship Id="rId28" Type="http://schemas.openxmlformats.org/officeDocument/2006/relationships/image" Target="../media/image650.png"/><Relationship Id="rId10" Type="http://schemas.openxmlformats.org/officeDocument/2006/relationships/image" Target="../media/image633.png"/><Relationship Id="rId19" Type="http://schemas.openxmlformats.org/officeDocument/2006/relationships/image" Target="../media/image609.png"/><Relationship Id="rId31" Type="http://schemas.openxmlformats.org/officeDocument/2006/relationships/image" Target="../media/image653.png"/><Relationship Id="rId4" Type="http://schemas.openxmlformats.org/officeDocument/2006/relationships/image" Target="../media/image239.png"/><Relationship Id="rId9" Type="http://schemas.openxmlformats.org/officeDocument/2006/relationships/image" Target="../media/image632.png"/><Relationship Id="rId14" Type="http://schemas.openxmlformats.org/officeDocument/2006/relationships/image" Target="../media/image637.png"/><Relationship Id="rId22" Type="http://schemas.openxmlformats.org/officeDocument/2006/relationships/image" Target="../media/image644.png"/><Relationship Id="rId27" Type="http://schemas.openxmlformats.org/officeDocument/2006/relationships/image" Target="../media/image649.png"/><Relationship Id="rId30" Type="http://schemas.openxmlformats.org/officeDocument/2006/relationships/image" Target="../media/image65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13" Type="http://schemas.openxmlformats.org/officeDocument/2006/relationships/image" Target="../media/image642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09.png"/><Relationship Id="rId2" Type="http://schemas.openxmlformats.org/officeDocument/2006/relationships/image" Target="../media/image228.png"/><Relationship Id="rId16" Type="http://schemas.openxmlformats.org/officeDocument/2006/relationships/image" Target="../media/image6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640.png"/><Relationship Id="rId5" Type="http://schemas.openxmlformats.org/officeDocument/2006/relationships/image" Target="../media/image240.png"/><Relationship Id="rId15" Type="http://schemas.openxmlformats.org/officeDocument/2006/relationships/image" Target="../media/image652.png"/><Relationship Id="rId10" Type="http://schemas.openxmlformats.org/officeDocument/2006/relationships/image" Target="../media/image636.png"/><Relationship Id="rId4" Type="http://schemas.openxmlformats.org/officeDocument/2006/relationships/image" Target="../media/image239.png"/><Relationship Id="rId9" Type="http://schemas.openxmlformats.org/officeDocument/2006/relationships/image" Target="../media/image634.png"/><Relationship Id="rId14" Type="http://schemas.openxmlformats.org/officeDocument/2006/relationships/image" Target="../media/image64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6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656.png"/><Relationship Id="rId5" Type="http://schemas.openxmlformats.org/officeDocument/2006/relationships/image" Target="../media/image230.png"/><Relationship Id="rId10" Type="http://schemas.openxmlformats.org/officeDocument/2006/relationships/image" Target="../media/image260.png"/><Relationship Id="rId4" Type="http://schemas.openxmlformats.org/officeDocument/2006/relationships/image" Target="../media/image229.png"/><Relationship Id="rId9" Type="http://schemas.openxmlformats.org/officeDocument/2006/relationships/image" Target="../media/image25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659.png"/><Relationship Id="rId4" Type="http://schemas.openxmlformats.org/officeDocument/2006/relationships/image" Target="../media/image239.png"/><Relationship Id="rId9" Type="http://schemas.openxmlformats.org/officeDocument/2006/relationships/image" Target="../media/image658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4.png"/><Relationship Id="rId18" Type="http://schemas.openxmlformats.org/officeDocument/2006/relationships/image" Target="../media/image669.png"/><Relationship Id="rId26" Type="http://schemas.openxmlformats.org/officeDocument/2006/relationships/image" Target="../media/image677.png"/><Relationship Id="rId39" Type="http://schemas.openxmlformats.org/officeDocument/2006/relationships/image" Target="../media/image690.png"/><Relationship Id="rId21" Type="http://schemas.openxmlformats.org/officeDocument/2006/relationships/image" Target="../media/image672.png"/><Relationship Id="rId34" Type="http://schemas.openxmlformats.org/officeDocument/2006/relationships/image" Target="../media/image685.png"/><Relationship Id="rId7" Type="http://schemas.openxmlformats.org/officeDocument/2006/relationships/image" Target="../media/image242.png"/><Relationship Id="rId12" Type="http://schemas.openxmlformats.org/officeDocument/2006/relationships/image" Target="../media/image663.png"/><Relationship Id="rId17" Type="http://schemas.openxmlformats.org/officeDocument/2006/relationships/image" Target="../media/image668.png"/><Relationship Id="rId25" Type="http://schemas.openxmlformats.org/officeDocument/2006/relationships/image" Target="../media/image676.png"/><Relationship Id="rId33" Type="http://schemas.openxmlformats.org/officeDocument/2006/relationships/image" Target="../media/image684.png"/><Relationship Id="rId38" Type="http://schemas.openxmlformats.org/officeDocument/2006/relationships/image" Target="../media/image689.png"/><Relationship Id="rId2" Type="http://schemas.openxmlformats.org/officeDocument/2006/relationships/image" Target="../media/image228.png"/><Relationship Id="rId16" Type="http://schemas.openxmlformats.org/officeDocument/2006/relationships/image" Target="../media/image667.png"/><Relationship Id="rId20" Type="http://schemas.openxmlformats.org/officeDocument/2006/relationships/image" Target="../media/image671.png"/><Relationship Id="rId29" Type="http://schemas.openxmlformats.org/officeDocument/2006/relationships/image" Target="../media/image6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54.png"/><Relationship Id="rId24" Type="http://schemas.openxmlformats.org/officeDocument/2006/relationships/image" Target="../media/image675.png"/><Relationship Id="rId32" Type="http://schemas.openxmlformats.org/officeDocument/2006/relationships/image" Target="../media/image683.png"/><Relationship Id="rId37" Type="http://schemas.openxmlformats.org/officeDocument/2006/relationships/image" Target="../media/image688.png"/><Relationship Id="rId5" Type="http://schemas.openxmlformats.org/officeDocument/2006/relationships/image" Target="../media/image240.png"/><Relationship Id="rId15" Type="http://schemas.openxmlformats.org/officeDocument/2006/relationships/image" Target="../media/image666.png"/><Relationship Id="rId23" Type="http://schemas.openxmlformats.org/officeDocument/2006/relationships/image" Target="../media/image674.png"/><Relationship Id="rId28" Type="http://schemas.openxmlformats.org/officeDocument/2006/relationships/image" Target="../media/image679.png"/><Relationship Id="rId36" Type="http://schemas.openxmlformats.org/officeDocument/2006/relationships/image" Target="../media/image687.png"/><Relationship Id="rId10" Type="http://schemas.openxmlformats.org/officeDocument/2006/relationships/image" Target="../media/image662.png"/><Relationship Id="rId19" Type="http://schemas.openxmlformats.org/officeDocument/2006/relationships/image" Target="../media/image670.png"/><Relationship Id="rId31" Type="http://schemas.openxmlformats.org/officeDocument/2006/relationships/image" Target="../media/image682.png"/><Relationship Id="rId4" Type="http://schemas.openxmlformats.org/officeDocument/2006/relationships/image" Target="../media/image239.png"/><Relationship Id="rId9" Type="http://schemas.openxmlformats.org/officeDocument/2006/relationships/image" Target="../media/image661.png"/><Relationship Id="rId14" Type="http://schemas.openxmlformats.org/officeDocument/2006/relationships/image" Target="../media/image665.png"/><Relationship Id="rId22" Type="http://schemas.openxmlformats.org/officeDocument/2006/relationships/image" Target="../media/image673.png"/><Relationship Id="rId27" Type="http://schemas.openxmlformats.org/officeDocument/2006/relationships/image" Target="../media/image678.png"/><Relationship Id="rId30" Type="http://schemas.openxmlformats.org/officeDocument/2006/relationships/image" Target="../media/image681.png"/><Relationship Id="rId35" Type="http://schemas.openxmlformats.org/officeDocument/2006/relationships/image" Target="../media/image686.png"/><Relationship Id="rId8" Type="http://schemas.openxmlformats.org/officeDocument/2006/relationships/image" Target="../media/image660.png"/><Relationship Id="rId3" Type="http://schemas.openxmlformats.org/officeDocument/2006/relationships/image" Target="../media/image23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13" Type="http://schemas.openxmlformats.org/officeDocument/2006/relationships/image" Target="../media/image69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694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67.png"/><Relationship Id="rId5" Type="http://schemas.openxmlformats.org/officeDocument/2006/relationships/image" Target="../media/image240.png"/><Relationship Id="rId10" Type="http://schemas.openxmlformats.org/officeDocument/2006/relationships/image" Target="../media/image693.png"/><Relationship Id="rId4" Type="http://schemas.openxmlformats.org/officeDocument/2006/relationships/image" Target="../media/image239.png"/><Relationship Id="rId9" Type="http://schemas.openxmlformats.org/officeDocument/2006/relationships/image" Target="../media/image69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5.png"/><Relationship Id="rId5" Type="http://schemas.openxmlformats.org/officeDocument/2006/relationships/image" Target="../media/image26.png"/><Relationship Id="rId10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69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0.png"/><Relationship Id="rId4" Type="http://schemas.openxmlformats.org/officeDocument/2006/relationships/image" Target="../media/image239.png"/><Relationship Id="rId9" Type="http://schemas.openxmlformats.org/officeDocument/2006/relationships/image" Target="../media/image699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2.png"/><Relationship Id="rId4" Type="http://schemas.openxmlformats.org/officeDocument/2006/relationships/image" Target="../media/image239.png"/><Relationship Id="rId9" Type="http://schemas.openxmlformats.org/officeDocument/2006/relationships/image" Target="../media/image70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4.png"/><Relationship Id="rId4" Type="http://schemas.openxmlformats.org/officeDocument/2006/relationships/image" Target="../media/image239.png"/><Relationship Id="rId9" Type="http://schemas.openxmlformats.org/officeDocument/2006/relationships/image" Target="../media/image70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06.png"/><Relationship Id="rId4" Type="http://schemas.openxmlformats.org/officeDocument/2006/relationships/image" Target="../media/image239.png"/><Relationship Id="rId9" Type="http://schemas.openxmlformats.org/officeDocument/2006/relationships/image" Target="../media/image705.pn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2.png"/><Relationship Id="rId18" Type="http://schemas.openxmlformats.org/officeDocument/2006/relationships/image" Target="../media/image717.png"/><Relationship Id="rId26" Type="http://schemas.openxmlformats.org/officeDocument/2006/relationships/image" Target="../media/image725.png"/><Relationship Id="rId39" Type="http://schemas.openxmlformats.org/officeDocument/2006/relationships/image" Target="../media/image738.png"/><Relationship Id="rId21" Type="http://schemas.openxmlformats.org/officeDocument/2006/relationships/image" Target="../media/image720.png"/><Relationship Id="rId34" Type="http://schemas.openxmlformats.org/officeDocument/2006/relationships/image" Target="../media/image733.png"/><Relationship Id="rId42" Type="http://schemas.openxmlformats.org/officeDocument/2006/relationships/image" Target="../media/image741.png"/><Relationship Id="rId47" Type="http://schemas.openxmlformats.org/officeDocument/2006/relationships/image" Target="../media/image746.png"/><Relationship Id="rId50" Type="http://schemas.openxmlformats.org/officeDocument/2006/relationships/image" Target="../media/image749.png"/><Relationship Id="rId55" Type="http://schemas.openxmlformats.org/officeDocument/2006/relationships/image" Target="../media/image754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715.png"/><Relationship Id="rId29" Type="http://schemas.openxmlformats.org/officeDocument/2006/relationships/image" Target="../media/image728.png"/><Relationship Id="rId11" Type="http://schemas.openxmlformats.org/officeDocument/2006/relationships/image" Target="../media/image710.png"/><Relationship Id="rId24" Type="http://schemas.openxmlformats.org/officeDocument/2006/relationships/image" Target="../media/image723.png"/><Relationship Id="rId32" Type="http://schemas.openxmlformats.org/officeDocument/2006/relationships/image" Target="../media/image731.png"/><Relationship Id="rId37" Type="http://schemas.openxmlformats.org/officeDocument/2006/relationships/image" Target="../media/image736.png"/><Relationship Id="rId40" Type="http://schemas.openxmlformats.org/officeDocument/2006/relationships/image" Target="../media/image739.png"/><Relationship Id="rId45" Type="http://schemas.openxmlformats.org/officeDocument/2006/relationships/image" Target="../media/image744.png"/><Relationship Id="rId53" Type="http://schemas.openxmlformats.org/officeDocument/2006/relationships/image" Target="../media/image752.png"/><Relationship Id="rId5" Type="http://schemas.openxmlformats.org/officeDocument/2006/relationships/image" Target="../media/image240.png"/><Relationship Id="rId10" Type="http://schemas.openxmlformats.org/officeDocument/2006/relationships/image" Target="../media/image709.png"/><Relationship Id="rId19" Type="http://schemas.openxmlformats.org/officeDocument/2006/relationships/image" Target="../media/image718.png"/><Relationship Id="rId31" Type="http://schemas.openxmlformats.org/officeDocument/2006/relationships/image" Target="../media/image730.png"/><Relationship Id="rId44" Type="http://schemas.openxmlformats.org/officeDocument/2006/relationships/image" Target="../media/image743.png"/><Relationship Id="rId52" Type="http://schemas.openxmlformats.org/officeDocument/2006/relationships/image" Target="../media/image751.png"/><Relationship Id="rId4" Type="http://schemas.openxmlformats.org/officeDocument/2006/relationships/image" Target="../media/image239.png"/><Relationship Id="rId9" Type="http://schemas.openxmlformats.org/officeDocument/2006/relationships/image" Target="../media/image708.png"/><Relationship Id="rId14" Type="http://schemas.openxmlformats.org/officeDocument/2006/relationships/image" Target="../media/image713.png"/><Relationship Id="rId22" Type="http://schemas.openxmlformats.org/officeDocument/2006/relationships/image" Target="../media/image721.png"/><Relationship Id="rId27" Type="http://schemas.openxmlformats.org/officeDocument/2006/relationships/image" Target="../media/image726.png"/><Relationship Id="rId30" Type="http://schemas.openxmlformats.org/officeDocument/2006/relationships/image" Target="../media/image729.png"/><Relationship Id="rId35" Type="http://schemas.openxmlformats.org/officeDocument/2006/relationships/image" Target="../media/image734.png"/><Relationship Id="rId43" Type="http://schemas.openxmlformats.org/officeDocument/2006/relationships/image" Target="../media/image742.png"/><Relationship Id="rId48" Type="http://schemas.openxmlformats.org/officeDocument/2006/relationships/image" Target="../media/image747.png"/><Relationship Id="rId8" Type="http://schemas.openxmlformats.org/officeDocument/2006/relationships/image" Target="../media/image707.png"/><Relationship Id="rId51" Type="http://schemas.openxmlformats.org/officeDocument/2006/relationships/image" Target="../media/image750.png"/><Relationship Id="rId3" Type="http://schemas.openxmlformats.org/officeDocument/2006/relationships/image" Target="../media/image238.png"/><Relationship Id="rId12" Type="http://schemas.openxmlformats.org/officeDocument/2006/relationships/image" Target="../media/image711.png"/><Relationship Id="rId17" Type="http://schemas.openxmlformats.org/officeDocument/2006/relationships/image" Target="../media/image716.png"/><Relationship Id="rId25" Type="http://schemas.openxmlformats.org/officeDocument/2006/relationships/image" Target="../media/image724.png"/><Relationship Id="rId33" Type="http://schemas.openxmlformats.org/officeDocument/2006/relationships/image" Target="../media/image732.png"/><Relationship Id="rId38" Type="http://schemas.openxmlformats.org/officeDocument/2006/relationships/image" Target="../media/image737.png"/><Relationship Id="rId46" Type="http://schemas.openxmlformats.org/officeDocument/2006/relationships/image" Target="../media/image745.png"/><Relationship Id="rId20" Type="http://schemas.openxmlformats.org/officeDocument/2006/relationships/image" Target="../media/image719.png"/><Relationship Id="rId41" Type="http://schemas.openxmlformats.org/officeDocument/2006/relationships/image" Target="../media/image740.png"/><Relationship Id="rId54" Type="http://schemas.openxmlformats.org/officeDocument/2006/relationships/image" Target="../media/image7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5" Type="http://schemas.openxmlformats.org/officeDocument/2006/relationships/image" Target="../media/image714.png"/><Relationship Id="rId23" Type="http://schemas.openxmlformats.org/officeDocument/2006/relationships/image" Target="../media/image722.png"/><Relationship Id="rId28" Type="http://schemas.openxmlformats.org/officeDocument/2006/relationships/image" Target="../media/image727.png"/><Relationship Id="rId36" Type="http://schemas.openxmlformats.org/officeDocument/2006/relationships/image" Target="../media/image735.png"/><Relationship Id="rId49" Type="http://schemas.openxmlformats.org/officeDocument/2006/relationships/image" Target="../media/image74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75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75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757.png"/><Relationship Id="rId5" Type="http://schemas.openxmlformats.org/officeDocument/2006/relationships/image" Target="../media/image240.png"/><Relationship Id="rId10" Type="http://schemas.openxmlformats.org/officeDocument/2006/relationships/image" Target="../media/image756.png"/><Relationship Id="rId4" Type="http://schemas.openxmlformats.org/officeDocument/2006/relationships/image" Target="../media/image239.png"/><Relationship Id="rId9" Type="http://schemas.openxmlformats.org/officeDocument/2006/relationships/image" Target="../media/image755.png"/><Relationship Id="rId14" Type="http://schemas.openxmlformats.org/officeDocument/2006/relationships/image" Target="../media/image76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12" Type="http://schemas.openxmlformats.org/officeDocument/2006/relationships/image" Target="../media/image7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763.png"/><Relationship Id="rId5" Type="http://schemas.openxmlformats.org/officeDocument/2006/relationships/image" Target="../media/image239.png"/><Relationship Id="rId10" Type="http://schemas.openxmlformats.org/officeDocument/2006/relationships/image" Target="../media/image242.png"/><Relationship Id="rId4" Type="http://schemas.openxmlformats.org/officeDocument/2006/relationships/image" Target="../media/image238.png"/><Relationship Id="rId9" Type="http://schemas.openxmlformats.org/officeDocument/2006/relationships/image" Target="../media/image762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657.png"/><Relationship Id="rId5" Type="http://schemas.openxmlformats.org/officeDocument/2006/relationships/image" Target="../media/image231.png"/><Relationship Id="rId10" Type="http://schemas.openxmlformats.org/officeDocument/2006/relationships/image" Target="../media/image656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66.png"/><Relationship Id="rId4" Type="http://schemas.openxmlformats.org/officeDocument/2006/relationships/image" Target="../media/image239.png"/><Relationship Id="rId9" Type="http://schemas.openxmlformats.org/officeDocument/2006/relationships/image" Target="../media/image76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68.png"/><Relationship Id="rId4" Type="http://schemas.openxmlformats.org/officeDocument/2006/relationships/image" Target="../media/image239.png"/><Relationship Id="rId9" Type="http://schemas.openxmlformats.org/officeDocument/2006/relationships/image" Target="../media/image76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70.png"/><Relationship Id="rId4" Type="http://schemas.openxmlformats.org/officeDocument/2006/relationships/image" Target="../media/image239.png"/><Relationship Id="rId9" Type="http://schemas.openxmlformats.org/officeDocument/2006/relationships/image" Target="../media/image76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72.png"/><Relationship Id="rId4" Type="http://schemas.openxmlformats.org/officeDocument/2006/relationships/image" Target="../media/image239.png"/><Relationship Id="rId9" Type="http://schemas.openxmlformats.org/officeDocument/2006/relationships/image" Target="../media/image77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74.png"/><Relationship Id="rId4" Type="http://schemas.openxmlformats.org/officeDocument/2006/relationships/image" Target="../media/image239.png"/><Relationship Id="rId9" Type="http://schemas.openxmlformats.org/officeDocument/2006/relationships/image" Target="../media/image77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77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777.png"/><Relationship Id="rId5" Type="http://schemas.openxmlformats.org/officeDocument/2006/relationships/image" Target="../media/image240.png"/><Relationship Id="rId10" Type="http://schemas.openxmlformats.org/officeDocument/2006/relationships/image" Target="../media/image776.png"/><Relationship Id="rId4" Type="http://schemas.openxmlformats.org/officeDocument/2006/relationships/image" Target="../media/image239.png"/><Relationship Id="rId9" Type="http://schemas.openxmlformats.org/officeDocument/2006/relationships/image" Target="../media/image775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2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780.png"/><Relationship Id="rId5" Type="http://schemas.openxmlformats.org/officeDocument/2006/relationships/image" Target="../media/image231.png"/><Relationship Id="rId10" Type="http://schemas.openxmlformats.org/officeDocument/2006/relationships/image" Target="../media/image779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2.png"/><Relationship Id="rId4" Type="http://schemas.openxmlformats.org/officeDocument/2006/relationships/image" Target="../media/image239.png"/><Relationship Id="rId9" Type="http://schemas.openxmlformats.org/officeDocument/2006/relationships/image" Target="../media/image78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4.png"/><Relationship Id="rId4" Type="http://schemas.openxmlformats.org/officeDocument/2006/relationships/image" Target="../media/image239.png"/><Relationship Id="rId9" Type="http://schemas.openxmlformats.org/officeDocument/2006/relationships/image" Target="../media/image7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60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7.png"/><Relationship Id="rId4" Type="http://schemas.openxmlformats.org/officeDocument/2006/relationships/image" Target="../media/image239.png"/><Relationship Id="rId9" Type="http://schemas.openxmlformats.org/officeDocument/2006/relationships/image" Target="../media/image786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89.png"/><Relationship Id="rId4" Type="http://schemas.openxmlformats.org/officeDocument/2006/relationships/image" Target="../media/image239.png"/><Relationship Id="rId9" Type="http://schemas.openxmlformats.org/officeDocument/2006/relationships/image" Target="../media/image78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1.png"/><Relationship Id="rId4" Type="http://schemas.openxmlformats.org/officeDocument/2006/relationships/image" Target="../media/image239.png"/><Relationship Id="rId9" Type="http://schemas.openxmlformats.org/officeDocument/2006/relationships/image" Target="../media/image79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3.png"/><Relationship Id="rId4" Type="http://schemas.openxmlformats.org/officeDocument/2006/relationships/image" Target="../media/image239.png"/><Relationship Id="rId9" Type="http://schemas.openxmlformats.org/officeDocument/2006/relationships/image" Target="../media/image79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6.png"/><Relationship Id="rId4" Type="http://schemas.openxmlformats.org/officeDocument/2006/relationships/image" Target="../media/image239.png"/><Relationship Id="rId9" Type="http://schemas.openxmlformats.org/officeDocument/2006/relationships/image" Target="../media/image795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3" Type="http://schemas.openxmlformats.org/officeDocument/2006/relationships/image" Target="../media/image238.png"/><Relationship Id="rId7" Type="http://schemas.openxmlformats.org/officeDocument/2006/relationships/image" Target="../media/image78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798.png"/><Relationship Id="rId4" Type="http://schemas.openxmlformats.org/officeDocument/2006/relationships/image" Target="../media/image239.png"/><Relationship Id="rId9" Type="http://schemas.openxmlformats.org/officeDocument/2006/relationships/image" Target="../media/image797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www.youtube.com/watch?v=mHW1Hsqlp6A" TargetMode="External"/><Relationship Id="rId18" Type="http://schemas.openxmlformats.org/officeDocument/2006/relationships/image" Target="../media/image805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801.png"/><Relationship Id="rId17" Type="http://schemas.openxmlformats.org/officeDocument/2006/relationships/hyperlink" Target="https://www.youtube.com/watch?v=S9uPNppGsGo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00.png"/><Relationship Id="rId5" Type="http://schemas.openxmlformats.org/officeDocument/2006/relationships/image" Target="../media/image26.png"/><Relationship Id="rId15" Type="http://schemas.openxmlformats.org/officeDocument/2006/relationships/image" Target="../media/image803.png"/><Relationship Id="rId10" Type="http://schemas.openxmlformats.org/officeDocument/2006/relationships/image" Target="../media/image799.png"/><Relationship Id="rId19" Type="http://schemas.openxmlformats.org/officeDocument/2006/relationships/image" Target="../media/image806.png"/><Relationship Id="rId4" Type="http://schemas.openxmlformats.org/officeDocument/2006/relationships/image" Target="../media/image18.png"/><Relationship Id="rId9" Type="http://schemas.openxmlformats.org/officeDocument/2006/relationships/hyperlink" Target="https://www.nexojornal.com.br/expresso/2017/04/02/Por-que-programar-%C3%A9-o-novo-aprender-ingl%C3%AAs" TargetMode="External"/><Relationship Id="rId14" Type="http://schemas.openxmlformats.org/officeDocument/2006/relationships/image" Target="../media/image80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8.png"/><Relationship Id="rId13" Type="http://schemas.openxmlformats.org/officeDocument/2006/relationships/image" Target="../media/image813.png"/><Relationship Id="rId3" Type="http://schemas.openxmlformats.org/officeDocument/2006/relationships/image" Target="../media/image229.png"/><Relationship Id="rId7" Type="http://schemas.openxmlformats.org/officeDocument/2006/relationships/image" Target="../media/image807.png"/><Relationship Id="rId12" Type="http://schemas.openxmlformats.org/officeDocument/2006/relationships/image" Target="../media/image81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811.png"/><Relationship Id="rId5" Type="http://schemas.openxmlformats.org/officeDocument/2006/relationships/image" Target="../media/image231.png"/><Relationship Id="rId15" Type="http://schemas.openxmlformats.org/officeDocument/2006/relationships/image" Target="../media/image815.png"/><Relationship Id="rId10" Type="http://schemas.openxmlformats.org/officeDocument/2006/relationships/image" Target="../media/image810.png"/><Relationship Id="rId4" Type="http://schemas.openxmlformats.org/officeDocument/2006/relationships/image" Target="../media/image230.png"/><Relationship Id="rId9" Type="http://schemas.openxmlformats.org/officeDocument/2006/relationships/image" Target="../media/image809.png"/><Relationship Id="rId14" Type="http://schemas.openxmlformats.org/officeDocument/2006/relationships/image" Target="../media/image8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69.png"/><Relationship Id="rId5" Type="http://schemas.openxmlformats.org/officeDocument/2006/relationships/image" Target="../media/image26.png"/><Relationship Id="rId10" Type="http://schemas.openxmlformats.org/officeDocument/2006/relationships/image" Target="../media/image68.png"/><Relationship Id="rId4" Type="http://schemas.openxmlformats.org/officeDocument/2006/relationships/image" Target="../media/image18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74.png"/><Relationship Id="rId5" Type="http://schemas.openxmlformats.org/officeDocument/2006/relationships/image" Target="../media/image26.png"/><Relationship Id="rId10" Type="http://schemas.openxmlformats.org/officeDocument/2006/relationships/image" Target="../media/image73.png"/><Relationship Id="rId4" Type="http://schemas.openxmlformats.org/officeDocument/2006/relationships/image" Target="../media/image18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2.png"/><Relationship Id="rId5" Type="http://schemas.openxmlformats.org/officeDocument/2006/relationships/image" Target="../media/image26.png"/><Relationship Id="rId10" Type="http://schemas.openxmlformats.org/officeDocument/2006/relationships/image" Target="../media/image81.png"/><Relationship Id="rId4" Type="http://schemas.openxmlformats.org/officeDocument/2006/relationships/image" Target="../media/image18.png"/><Relationship Id="rId9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9.png"/><Relationship Id="rId5" Type="http://schemas.openxmlformats.org/officeDocument/2006/relationships/image" Target="../media/image26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18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s://code.visualstudio.com/download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hyperlink" Target="https://notepad-plus-plus.org/download/v7.5.4.html" TargetMode="External"/><Relationship Id="rId5" Type="http://schemas.openxmlformats.org/officeDocument/2006/relationships/image" Target="../media/image26.png"/><Relationship Id="rId15" Type="http://schemas.openxmlformats.org/officeDocument/2006/relationships/hyperlink" Target="https://www.jetbrains.com/pycharm/download/#section=windows" TargetMode="External"/><Relationship Id="rId10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openxmlformats.org/officeDocument/2006/relationships/hyperlink" Target="https://www.python.org/downloads/" TargetMode="External"/><Relationship Id="rId1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oreilly.com/programming/free/files/python-in-education.pdf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hyperlink" Target="http://python.org.b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hyperlink" Target="https://www.youtube.com/watch?v=Mp0vhMDI7fA" TargetMode="External"/><Relationship Id="rId5" Type="http://schemas.openxmlformats.org/officeDocument/2006/relationships/image" Target="../media/image26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4" Type="http://schemas.openxmlformats.org/officeDocument/2006/relationships/image" Target="../media/image18.png"/><Relationship Id="rId9" Type="http://schemas.openxmlformats.org/officeDocument/2006/relationships/hyperlink" Target="http://pep8.org/" TargetMode="External"/><Relationship Id="rId1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12.png"/><Relationship Id="rId4" Type="http://schemas.openxmlformats.org/officeDocument/2006/relationships/image" Target="../media/image18.png"/><Relationship Id="rId9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5" Type="http://schemas.openxmlformats.org/officeDocument/2006/relationships/image" Target="../media/image26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28.png"/><Relationship Id="rId5" Type="http://schemas.openxmlformats.org/officeDocument/2006/relationships/image" Target="../media/image26.png"/><Relationship Id="rId10" Type="http://schemas.openxmlformats.org/officeDocument/2006/relationships/image" Target="../media/image127.png"/><Relationship Id="rId4" Type="http://schemas.openxmlformats.org/officeDocument/2006/relationships/image" Target="../media/image18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4.png"/><Relationship Id="rId5" Type="http://schemas.openxmlformats.org/officeDocument/2006/relationships/image" Target="../media/image26.png"/><Relationship Id="rId10" Type="http://schemas.openxmlformats.org/officeDocument/2006/relationships/image" Target="../media/image133.png"/><Relationship Id="rId4" Type="http://schemas.openxmlformats.org/officeDocument/2006/relationships/image" Target="../media/image18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7.png"/><Relationship Id="rId5" Type="http://schemas.openxmlformats.org/officeDocument/2006/relationships/image" Target="../media/image26.png"/><Relationship Id="rId10" Type="http://schemas.openxmlformats.org/officeDocument/2006/relationships/image" Target="../media/image136.png"/><Relationship Id="rId4" Type="http://schemas.openxmlformats.org/officeDocument/2006/relationships/image" Target="../media/image18.png"/><Relationship Id="rId9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1.png"/><Relationship Id="rId5" Type="http://schemas.openxmlformats.org/officeDocument/2006/relationships/image" Target="../media/image26.png"/><Relationship Id="rId10" Type="http://schemas.openxmlformats.org/officeDocument/2006/relationships/image" Target="../media/image140.png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1.png"/><Relationship Id="rId5" Type="http://schemas.openxmlformats.org/officeDocument/2006/relationships/image" Target="../media/image26.png"/><Relationship Id="rId10" Type="http://schemas.openxmlformats.org/officeDocument/2006/relationships/image" Target="../media/image140.png"/><Relationship Id="rId4" Type="http://schemas.openxmlformats.org/officeDocument/2006/relationships/image" Target="../media/image18.png"/><Relationship Id="rId9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7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46.png"/><Relationship Id="rId2" Type="http://schemas.openxmlformats.org/officeDocument/2006/relationships/image" Target="../media/image1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5.png"/><Relationship Id="rId5" Type="http://schemas.openxmlformats.org/officeDocument/2006/relationships/image" Target="../media/image26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6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7.png"/><Relationship Id="rId21" Type="http://schemas.openxmlformats.org/officeDocument/2006/relationships/image" Target="../media/image156.png"/><Relationship Id="rId7" Type="http://schemas.openxmlformats.org/officeDocument/2006/relationships/image" Target="../media/image28.png"/><Relationship Id="rId12" Type="http://schemas.openxmlformats.org/officeDocument/2006/relationships/image" Target="../media/image145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.png"/><Relationship Id="rId16" Type="http://schemas.openxmlformats.org/officeDocument/2006/relationships/image" Target="../media/image149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44.png"/><Relationship Id="rId24" Type="http://schemas.openxmlformats.org/officeDocument/2006/relationships/image" Target="../media/image159.png"/><Relationship Id="rId5" Type="http://schemas.openxmlformats.org/officeDocument/2006/relationships/image" Target="../media/image26.png"/><Relationship Id="rId15" Type="http://schemas.openxmlformats.org/officeDocument/2006/relationships/image" Target="../media/image148.png"/><Relationship Id="rId23" Type="http://schemas.openxmlformats.org/officeDocument/2006/relationships/image" Target="../media/image158.png"/><Relationship Id="rId10" Type="http://schemas.openxmlformats.org/officeDocument/2006/relationships/image" Target="../media/image143.png"/><Relationship Id="rId19" Type="http://schemas.openxmlformats.org/officeDocument/2006/relationships/image" Target="../media/image154.png"/><Relationship Id="rId4" Type="http://schemas.openxmlformats.org/officeDocument/2006/relationships/image" Target="../media/image18.png"/><Relationship Id="rId9" Type="http://schemas.openxmlformats.org/officeDocument/2006/relationships/image" Target="../media/image151.png"/><Relationship Id="rId14" Type="http://schemas.openxmlformats.org/officeDocument/2006/relationships/image" Target="../media/image147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64.png"/><Relationship Id="rId4" Type="http://schemas.openxmlformats.org/officeDocument/2006/relationships/image" Target="../media/image18.png"/><Relationship Id="rId9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67.png"/><Relationship Id="rId4" Type="http://schemas.openxmlformats.org/officeDocument/2006/relationships/image" Target="../media/image18.png"/><Relationship Id="rId9" Type="http://schemas.openxmlformats.org/officeDocument/2006/relationships/image" Target="../media/image1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9.png"/><Relationship Id="rId5" Type="http://schemas.openxmlformats.org/officeDocument/2006/relationships/image" Target="../media/image11.png"/><Relationship Id="rId10" Type="http://schemas.openxmlformats.org/officeDocument/2006/relationships/image" Target="../media/image168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72.png"/><Relationship Id="rId4" Type="http://schemas.openxmlformats.org/officeDocument/2006/relationships/image" Target="../media/image18.png"/><Relationship Id="rId9" Type="http://schemas.openxmlformats.org/officeDocument/2006/relationships/image" Target="../media/image17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74.png"/><Relationship Id="rId4" Type="http://schemas.openxmlformats.org/officeDocument/2006/relationships/image" Target="../media/image18.png"/><Relationship Id="rId9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76.png"/><Relationship Id="rId4" Type="http://schemas.openxmlformats.org/officeDocument/2006/relationships/image" Target="../media/image18.png"/><Relationship Id="rId9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7.png"/><Relationship Id="rId5" Type="http://schemas.openxmlformats.org/officeDocument/2006/relationships/image" Target="../media/image10.png"/><Relationship Id="rId10" Type="http://schemas.openxmlformats.org/officeDocument/2006/relationships/image" Target="../media/image169.png"/><Relationship Id="rId4" Type="http://schemas.openxmlformats.org/officeDocument/2006/relationships/image" Target="../media/image9.png"/><Relationship Id="rId9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1.png"/><Relationship Id="rId5" Type="http://schemas.openxmlformats.org/officeDocument/2006/relationships/image" Target="../media/image26.png"/><Relationship Id="rId10" Type="http://schemas.openxmlformats.org/officeDocument/2006/relationships/image" Target="../media/image180.png"/><Relationship Id="rId4" Type="http://schemas.openxmlformats.org/officeDocument/2006/relationships/image" Target="../media/image18.png"/><Relationship Id="rId9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86.png"/><Relationship Id="rId5" Type="http://schemas.openxmlformats.org/officeDocument/2006/relationships/image" Target="../media/image26.png"/><Relationship Id="rId10" Type="http://schemas.openxmlformats.org/officeDocument/2006/relationships/image" Target="../media/image185.png"/><Relationship Id="rId4" Type="http://schemas.openxmlformats.org/officeDocument/2006/relationships/image" Target="../media/image18.png"/><Relationship Id="rId9" Type="http://schemas.openxmlformats.org/officeDocument/2006/relationships/image" Target="../media/image1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89.png"/><Relationship Id="rId4" Type="http://schemas.openxmlformats.org/officeDocument/2006/relationships/image" Target="../media/image18.png"/><Relationship Id="rId9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91.png"/><Relationship Id="rId4" Type="http://schemas.openxmlformats.org/officeDocument/2006/relationships/image" Target="../media/image18.png"/><Relationship Id="rId9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96.png"/><Relationship Id="rId3" Type="http://schemas.openxmlformats.org/officeDocument/2006/relationships/image" Target="../media/image17.png"/><Relationship Id="rId7" Type="http://schemas.openxmlformats.org/officeDocument/2006/relationships/image" Target="../media/image187.png"/><Relationship Id="rId12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94.png"/><Relationship Id="rId5" Type="http://schemas.openxmlformats.org/officeDocument/2006/relationships/image" Target="../media/image26.png"/><Relationship Id="rId10" Type="http://schemas.openxmlformats.org/officeDocument/2006/relationships/image" Target="../media/image193.png"/><Relationship Id="rId4" Type="http://schemas.openxmlformats.org/officeDocument/2006/relationships/image" Target="../media/image18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" Type="http://schemas.openxmlformats.org/officeDocument/2006/relationships/image" Target="../media/image17.png"/><Relationship Id="rId21" Type="http://schemas.openxmlformats.org/officeDocument/2006/relationships/image" Target="../media/image210.png"/><Relationship Id="rId7" Type="http://schemas.openxmlformats.org/officeDocument/2006/relationships/image" Target="../media/image187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1.png"/><Relationship Id="rId2" Type="http://schemas.openxmlformats.org/officeDocument/2006/relationships/image" Target="../media/image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0.png"/><Relationship Id="rId5" Type="http://schemas.openxmlformats.org/officeDocument/2006/relationships/image" Target="../media/image26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192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19.png"/><Relationship Id="rId4" Type="http://schemas.openxmlformats.org/officeDocument/2006/relationships/image" Target="../media/image18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8.png"/><Relationship Id="rId8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2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24.png"/><Relationship Id="rId5" Type="http://schemas.openxmlformats.org/officeDocument/2006/relationships/image" Target="../media/image26.png"/><Relationship Id="rId10" Type="http://schemas.openxmlformats.org/officeDocument/2006/relationships/image" Target="../media/image223.png"/><Relationship Id="rId4" Type="http://schemas.openxmlformats.org/officeDocument/2006/relationships/image" Target="../media/image18.png"/><Relationship Id="rId9" Type="http://schemas.openxmlformats.org/officeDocument/2006/relationships/image" Target="../media/image2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27.png"/><Relationship Id="rId4" Type="http://schemas.openxmlformats.org/officeDocument/2006/relationships/image" Target="../media/image18.png"/><Relationship Id="rId9" Type="http://schemas.openxmlformats.org/officeDocument/2006/relationships/image" Target="../media/image2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6.png"/><Relationship Id="rId4" Type="http://schemas.openxmlformats.org/officeDocument/2006/relationships/image" Target="../media/image239.png"/><Relationship Id="rId9" Type="http://schemas.openxmlformats.org/officeDocument/2006/relationships/image" Target="../media/image24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48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5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53.png"/><Relationship Id="rId4" Type="http://schemas.openxmlformats.org/officeDocument/2006/relationships/image" Target="../media/image239.png"/><Relationship Id="rId9" Type="http://schemas.openxmlformats.org/officeDocument/2006/relationships/image" Target="../media/image25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56.png"/><Relationship Id="rId4" Type="http://schemas.openxmlformats.org/officeDocument/2006/relationships/image" Target="../media/image239.png"/><Relationship Id="rId9" Type="http://schemas.openxmlformats.org/officeDocument/2006/relationships/image" Target="../media/image2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258.png"/><Relationship Id="rId4" Type="http://schemas.openxmlformats.org/officeDocument/2006/relationships/image" Target="../media/image239.png"/><Relationship Id="rId9" Type="http://schemas.openxmlformats.org/officeDocument/2006/relationships/image" Target="../media/image2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62.png"/><Relationship Id="rId5" Type="http://schemas.openxmlformats.org/officeDocument/2006/relationships/image" Target="../media/image231.png"/><Relationship Id="rId10" Type="http://schemas.openxmlformats.org/officeDocument/2006/relationships/image" Target="../media/image261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26" Type="http://schemas.openxmlformats.org/officeDocument/2006/relationships/image" Target="../media/image281.png"/><Relationship Id="rId3" Type="http://schemas.openxmlformats.org/officeDocument/2006/relationships/image" Target="../media/image238.png"/><Relationship Id="rId21" Type="http://schemas.openxmlformats.org/officeDocument/2006/relationships/image" Target="../media/image276.png"/><Relationship Id="rId7" Type="http://schemas.openxmlformats.org/officeDocument/2006/relationships/image" Target="../media/image24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5" Type="http://schemas.openxmlformats.org/officeDocument/2006/relationships/image" Target="../media/image280.png"/><Relationship Id="rId2" Type="http://schemas.openxmlformats.org/officeDocument/2006/relationships/image" Target="../media/image228.png"/><Relationship Id="rId16" Type="http://schemas.openxmlformats.org/officeDocument/2006/relationships/image" Target="../media/image271.png"/><Relationship Id="rId20" Type="http://schemas.openxmlformats.org/officeDocument/2006/relationships/image" Target="../media/image275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66.png"/><Relationship Id="rId24" Type="http://schemas.openxmlformats.org/officeDocument/2006/relationships/image" Target="../media/image279.png"/><Relationship Id="rId32" Type="http://schemas.openxmlformats.org/officeDocument/2006/relationships/image" Target="../media/image287.png"/><Relationship Id="rId5" Type="http://schemas.openxmlformats.org/officeDocument/2006/relationships/image" Target="../media/image240.png"/><Relationship Id="rId15" Type="http://schemas.openxmlformats.org/officeDocument/2006/relationships/image" Target="../media/image270.png"/><Relationship Id="rId23" Type="http://schemas.openxmlformats.org/officeDocument/2006/relationships/image" Target="../media/image278.png"/><Relationship Id="rId28" Type="http://schemas.openxmlformats.org/officeDocument/2006/relationships/image" Target="../media/image283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31" Type="http://schemas.openxmlformats.org/officeDocument/2006/relationships/image" Target="../media/image286.png"/><Relationship Id="rId4" Type="http://schemas.openxmlformats.org/officeDocument/2006/relationships/image" Target="../media/image23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4.png"/><Relationship Id="rId18" Type="http://schemas.openxmlformats.org/officeDocument/2006/relationships/image" Target="../media/image286.png"/><Relationship Id="rId26" Type="http://schemas.openxmlformats.org/officeDocument/2006/relationships/image" Target="../media/image305.png"/><Relationship Id="rId39" Type="http://schemas.openxmlformats.org/officeDocument/2006/relationships/image" Target="../media/image316.png"/><Relationship Id="rId21" Type="http://schemas.openxmlformats.org/officeDocument/2006/relationships/image" Target="../media/image301.png"/><Relationship Id="rId34" Type="http://schemas.openxmlformats.org/officeDocument/2006/relationships/image" Target="../media/image267.png"/><Relationship Id="rId42" Type="http://schemas.openxmlformats.org/officeDocument/2006/relationships/image" Target="../media/image319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6" Type="http://schemas.openxmlformats.org/officeDocument/2006/relationships/image" Target="../media/image297.png"/><Relationship Id="rId20" Type="http://schemas.openxmlformats.org/officeDocument/2006/relationships/image" Target="../media/image300.png"/><Relationship Id="rId29" Type="http://schemas.openxmlformats.org/officeDocument/2006/relationships/image" Target="../media/image308.png"/><Relationship Id="rId41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92.png"/><Relationship Id="rId24" Type="http://schemas.openxmlformats.org/officeDocument/2006/relationships/image" Target="../media/image304.png"/><Relationship Id="rId32" Type="http://schemas.openxmlformats.org/officeDocument/2006/relationships/image" Target="../media/image311.png"/><Relationship Id="rId37" Type="http://schemas.openxmlformats.org/officeDocument/2006/relationships/image" Target="../media/image314.png"/><Relationship Id="rId40" Type="http://schemas.openxmlformats.org/officeDocument/2006/relationships/image" Target="../media/image317.png"/><Relationship Id="rId5" Type="http://schemas.openxmlformats.org/officeDocument/2006/relationships/image" Target="../media/image240.png"/><Relationship Id="rId15" Type="http://schemas.openxmlformats.org/officeDocument/2006/relationships/image" Target="../media/image296.png"/><Relationship Id="rId23" Type="http://schemas.openxmlformats.org/officeDocument/2006/relationships/image" Target="../media/image303.png"/><Relationship Id="rId28" Type="http://schemas.openxmlformats.org/officeDocument/2006/relationships/image" Target="../media/image307.png"/><Relationship Id="rId36" Type="http://schemas.openxmlformats.org/officeDocument/2006/relationships/image" Target="../media/image313.png"/><Relationship Id="rId10" Type="http://schemas.openxmlformats.org/officeDocument/2006/relationships/image" Target="../media/image291.png"/><Relationship Id="rId19" Type="http://schemas.openxmlformats.org/officeDocument/2006/relationships/image" Target="../media/image299.png"/><Relationship Id="rId31" Type="http://schemas.openxmlformats.org/officeDocument/2006/relationships/image" Target="../media/image310.png"/><Relationship Id="rId44" Type="http://schemas.openxmlformats.org/officeDocument/2006/relationships/image" Target="../media/image321.png"/><Relationship Id="rId4" Type="http://schemas.openxmlformats.org/officeDocument/2006/relationships/image" Target="../media/image239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2.png"/><Relationship Id="rId27" Type="http://schemas.openxmlformats.org/officeDocument/2006/relationships/image" Target="../media/image306.png"/><Relationship Id="rId30" Type="http://schemas.openxmlformats.org/officeDocument/2006/relationships/image" Target="../media/image309.png"/><Relationship Id="rId35" Type="http://schemas.openxmlformats.org/officeDocument/2006/relationships/image" Target="../media/image312.png"/><Relationship Id="rId43" Type="http://schemas.openxmlformats.org/officeDocument/2006/relationships/image" Target="../media/image320.png"/><Relationship Id="rId8" Type="http://schemas.openxmlformats.org/officeDocument/2006/relationships/image" Target="../media/image289.png"/><Relationship Id="rId3" Type="http://schemas.openxmlformats.org/officeDocument/2006/relationships/image" Target="../media/image23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285.png"/><Relationship Id="rId33" Type="http://schemas.openxmlformats.org/officeDocument/2006/relationships/image" Target="../media/image268.png"/><Relationship Id="rId38" Type="http://schemas.openxmlformats.org/officeDocument/2006/relationships/image" Target="../media/image31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323.png"/><Relationship Id="rId5" Type="http://schemas.openxmlformats.org/officeDocument/2006/relationships/image" Target="../media/image231.png"/><Relationship Id="rId10" Type="http://schemas.openxmlformats.org/officeDocument/2006/relationships/image" Target="../media/image322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327.png"/><Relationship Id="rId18" Type="http://schemas.openxmlformats.org/officeDocument/2006/relationships/image" Target="../media/image332.png"/><Relationship Id="rId3" Type="http://schemas.openxmlformats.org/officeDocument/2006/relationships/image" Target="../media/image228.png"/><Relationship Id="rId21" Type="http://schemas.openxmlformats.org/officeDocument/2006/relationships/image" Target="../media/image335.png"/><Relationship Id="rId7" Type="http://schemas.openxmlformats.org/officeDocument/2006/relationships/image" Target="../media/image241.png"/><Relationship Id="rId12" Type="http://schemas.openxmlformats.org/officeDocument/2006/relationships/image" Target="../media/image326.png"/><Relationship Id="rId17" Type="http://schemas.openxmlformats.org/officeDocument/2006/relationships/image" Target="../media/image3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0.png"/><Relationship Id="rId20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325.png"/><Relationship Id="rId5" Type="http://schemas.openxmlformats.org/officeDocument/2006/relationships/image" Target="../media/image239.png"/><Relationship Id="rId15" Type="http://schemas.openxmlformats.org/officeDocument/2006/relationships/image" Target="../media/image329.png"/><Relationship Id="rId10" Type="http://schemas.openxmlformats.org/officeDocument/2006/relationships/image" Target="../media/image57.png"/><Relationship Id="rId19" Type="http://schemas.openxmlformats.org/officeDocument/2006/relationships/image" Target="../media/image333.png"/><Relationship Id="rId4" Type="http://schemas.openxmlformats.org/officeDocument/2006/relationships/image" Target="../media/image238.png"/><Relationship Id="rId9" Type="http://schemas.openxmlformats.org/officeDocument/2006/relationships/image" Target="../media/image324.png"/><Relationship Id="rId14" Type="http://schemas.openxmlformats.org/officeDocument/2006/relationships/image" Target="../media/image3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29.png"/><Relationship Id="rId7" Type="http://schemas.openxmlformats.org/officeDocument/2006/relationships/image" Target="../media/image33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338.png"/><Relationship Id="rId5" Type="http://schemas.openxmlformats.org/officeDocument/2006/relationships/image" Target="../media/image231.png"/><Relationship Id="rId10" Type="http://schemas.openxmlformats.org/officeDocument/2006/relationships/image" Target="../media/image337.png"/><Relationship Id="rId4" Type="http://schemas.openxmlformats.org/officeDocument/2006/relationships/image" Target="../media/image230.png"/><Relationship Id="rId9" Type="http://schemas.openxmlformats.org/officeDocument/2006/relationships/image" Target="../media/image26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341.png"/><Relationship Id="rId4" Type="http://schemas.openxmlformats.org/officeDocument/2006/relationships/image" Target="../media/image239.png"/><Relationship Id="rId9" Type="http://schemas.openxmlformats.org/officeDocument/2006/relationships/image" Target="../media/image34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2" Type="http://schemas.openxmlformats.org/officeDocument/2006/relationships/image" Target="../media/image228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42.png"/><Relationship Id="rId5" Type="http://schemas.openxmlformats.org/officeDocument/2006/relationships/image" Target="../media/image240.png"/><Relationship Id="rId15" Type="http://schemas.openxmlformats.org/officeDocument/2006/relationships/image" Target="../media/image346.png"/><Relationship Id="rId10" Type="http://schemas.openxmlformats.org/officeDocument/2006/relationships/image" Target="../media/image341.png"/><Relationship Id="rId4" Type="http://schemas.openxmlformats.org/officeDocument/2006/relationships/image" Target="../media/image239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351.png"/><Relationship Id="rId4" Type="http://schemas.openxmlformats.org/officeDocument/2006/relationships/image" Target="../media/image239.png"/><Relationship Id="rId9" Type="http://schemas.openxmlformats.org/officeDocument/2006/relationships/image" Target="../media/image35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26" Type="http://schemas.openxmlformats.org/officeDocument/2006/relationships/image" Target="../media/image369.png"/><Relationship Id="rId21" Type="http://schemas.openxmlformats.org/officeDocument/2006/relationships/image" Target="../media/image364.png"/><Relationship Id="rId34" Type="http://schemas.openxmlformats.org/officeDocument/2006/relationships/image" Target="../media/image377.png"/><Relationship Id="rId7" Type="http://schemas.openxmlformats.org/officeDocument/2006/relationships/image" Target="../media/image242.png"/><Relationship Id="rId12" Type="http://schemas.openxmlformats.org/officeDocument/2006/relationships/image" Target="../media/image268.png"/><Relationship Id="rId17" Type="http://schemas.openxmlformats.org/officeDocument/2006/relationships/image" Target="../media/image360.png"/><Relationship Id="rId25" Type="http://schemas.openxmlformats.org/officeDocument/2006/relationships/image" Target="../media/image368.png"/><Relationship Id="rId33" Type="http://schemas.openxmlformats.org/officeDocument/2006/relationships/image" Target="../media/image376.png"/><Relationship Id="rId38" Type="http://schemas.openxmlformats.org/officeDocument/2006/relationships/image" Target="../media/image381.png"/><Relationship Id="rId2" Type="http://schemas.openxmlformats.org/officeDocument/2006/relationships/image" Target="../media/image228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29" Type="http://schemas.openxmlformats.org/officeDocument/2006/relationships/image" Target="../media/image3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55.png"/><Relationship Id="rId24" Type="http://schemas.openxmlformats.org/officeDocument/2006/relationships/image" Target="../media/image367.png"/><Relationship Id="rId32" Type="http://schemas.openxmlformats.org/officeDocument/2006/relationships/image" Target="../media/image375.png"/><Relationship Id="rId37" Type="http://schemas.openxmlformats.org/officeDocument/2006/relationships/image" Target="../media/image380.png"/><Relationship Id="rId5" Type="http://schemas.openxmlformats.org/officeDocument/2006/relationships/image" Target="../media/image240.png"/><Relationship Id="rId15" Type="http://schemas.openxmlformats.org/officeDocument/2006/relationships/image" Target="../media/image358.png"/><Relationship Id="rId23" Type="http://schemas.openxmlformats.org/officeDocument/2006/relationships/image" Target="../media/image366.png"/><Relationship Id="rId28" Type="http://schemas.openxmlformats.org/officeDocument/2006/relationships/image" Target="../media/image371.png"/><Relationship Id="rId36" Type="http://schemas.openxmlformats.org/officeDocument/2006/relationships/image" Target="../media/image379.png"/><Relationship Id="rId10" Type="http://schemas.openxmlformats.org/officeDocument/2006/relationships/image" Target="../media/image354.png"/><Relationship Id="rId19" Type="http://schemas.openxmlformats.org/officeDocument/2006/relationships/image" Target="../media/image362.png"/><Relationship Id="rId31" Type="http://schemas.openxmlformats.org/officeDocument/2006/relationships/image" Target="../media/image374.png"/><Relationship Id="rId4" Type="http://schemas.openxmlformats.org/officeDocument/2006/relationships/image" Target="../media/image239.png"/><Relationship Id="rId9" Type="http://schemas.openxmlformats.org/officeDocument/2006/relationships/image" Target="../media/image353.png"/><Relationship Id="rId14" Type="http://schemas.openxmlformats.org/officeDocument/2006/relationships/image" Target="../media/image357.png"/><Relationship Id="rId22" Type="http://schemas.openxmlformats.org/officeDocument/2006/relationships/image" Target="../media/image365.png"/><Relationship Id="rId27" Type="http://schemas.openxmlformats.org/officeDocument/2006/relationships/image" Target="../media/image370.png"/><Relationship Id="rId30" Type="http://schemas.openxmlformats.org/officeDocument/2006/relationships/image" Target="../media/image373.png"/><Relationship Id="rId35" Type="http://schemas.openxmlformats.org/officeDocument/2006/relationships/image" Target="../media/image378.png"/><Relationship Id="rId8" Type="http://schemas.openxmlformats.org/officeDocument/2006/relationships/image" Target="../media/image352.png"/><Relationship Id="rId3" Type="http://schemas.openxmlformats.org/officeDocument/2006/relationships/image" Target="../media/image238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png"/><Relationship Id="rId18" Type="http://schemas.openxmlformats.org/officeDocument/2006/relationships/image" Target="../media/image383.png"/><Relationship Id="rId26" Type="http://schemas.openxmlformats.org/officeDocument/2006/relationships/image" Target="../media/image380.png"/><Relationship Id="rId3" Type="http://schemas.openxmlformats.org/officeDocument/2006/relationships/image" Target="../media/image238.png"/><Relationship Id="rId21" Type="http://schemas.openxmlformats.org/officeDocument/2006/relationships/image" Target="../media/image386.png"/><Relationship Id="rId34" Type="http://schemas.openxmlformats.org/officeDocument/2006/relationships/image" Target="../media/image391.png"/><Relationship Id="rId7" Type="http://schemas.openxmlformats.org/officeDocument/2006/relationships/image" Target="../media/image382.png"/><Relationship Id="rId12" Type="http://schemas.openxmlformats.org/officeDocument/2006/relationships/image" Target="../media/image369.png"/><Relationship Id="rId17" Type="http://schemas.openxmlformats.org/officeDocument/2006/relationships/image" Target="../media/image374.png"/><Relationship Id="rId25" Type="http://schemas.openxmlformats.org/officeDocument/2006/relationships/image" Target="../media/image379.png"/><Relationship Id="rId33" Type="http://schemas.openxmlformats.org/officeDocument/2006/relationships/image" Target="../media/image268.png"/><Relationship Id="rId2" Type="http://schemas.openxmlformats.org/officeDocument/2006/relationships/image" Target="../media/image228.png"/><Relationship Id="rId16" Type="http://schemas.openxmlformats.org/officeDocument/2006/relationships/image" Target="../media/image373.png"/><Relationship Id="rId20" Type="http://schemas.openxmlformats.org/officeDocument/2006/relationships/image" Target="../media/image385.png"/><Relationship Id="rId29" Type="http://schemas.openxmlformats.org/officeDocument/2006/relationships/image" Target="../media/image3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68.png"/><Relationship Id="rId24" Type="http://schemas.openxmlformats.org/officeDocument/2006/relationships/image" Target="../media/image378.png"/><Relationship Id="rId32" Type="http://schemas.openxmlformats.org/officeDocument/2006/relationships/image" Target="../media/image267.png"/><Relationship Id="rId5" Type="http://schemas.openxmlformats.org/officeDocument/2006/relationships/image" Target="../media/image240.png"/><Relationship Id="rId15" Type="http://schemas.openxmlformats.org/officeDocument/2006/relationships/image" Target="../media/image372.png"/><Relationship Id="rId23" Type="http://schemas.openxmlformats.org/officeDocument/2006/relationships/image" Target="../media/image377.png"/><Relationship Id="rId28" Type="http://schemas.openxmlformats.org/officeDocument/2006/relationships/image" Target="../media/image381.png"/><Relationship Id="rId36" Type="http://schemas.openxmlformats.org/officeDocument/2006/relationships/image" Target="../media/image393.png"/><Relationship Id="rId10" Type="http://schemas.openxmlformats.org/officeDocument/2006/relationships/image" Target="../media/image367.png"/><Relationship Id="rId19" Type="http://schemas.openxmlformats.org/officeDocument/2006/relationships/image" Target="../media/image384.png"/><Relationship Id="rId31" Type="http://schemas.openxmlformats.org/officeDocument/2006/relationships/image" Target="../media/image390.png"/><Relationship Id="rId4" Type="http://schemas.openxmlformats.org/officeDocument/2006/relationships/image" Target="../media/image239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Relationship Id="rId22" Type="http://schemas.openxmlformats.org/officeDocument/2006/relationships/image" Target="../media/image376.png"/><Relationship Id="rId27" Type="http://schemas.openxmlformats.org/officeDocument/2006/relationships/image" Target="../media/image387.png"/><Relationship Id="rId30" Type="http://schemas.openxmlformats.org/officeDocument/2006/relationships/image" Target="../media/image389.png"/><Relationship Id="rId35" Type="http://schemas.openxmlformats.org/officeDocument/2006/relationships/image" Target="../media/image392.png"/><Relationship Id="rId8" Type="http://schemas.openxmlformats.org/officeDocument/2006/relationships/image" Target="../media/image3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268.png"/><Relationship Id="rId18" Type="http://schemas.openxmlformats.org/officeDocument/2006/relationships/image" Target="../media/image40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398.png"/><Relationship Id="rId17" Type="http://schemas.openxmlformats.org/officeDocument/2006/relationships/image" Target="../media/image402.png"/><Relationship Id="rId2" Type="http://schemas.openxmlformats.org/officeDocument/2006/relationships/image" Target="../media/image228.png"/><Relationship Id="rId16" Type="http://schemas.openxmlformats.org/officeDocument/2006/relationships/image" Target="../media/image401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397.png"/><Relationship Id="rId5" Type="http://schemas.openxmlformats.org/officeDocument/2006/relationships/image" Target="../media/image240.png"/><Relationship Id="rId15" Type="http://schemas.openxmlformats.org/officeDocument/2006/relationships/image" Target="../media/image400.png"/><Relationship Id="rId10" Type="http://schemas.openxmlformats.org/officeDocument/2006/relationships/image" Target="../media/image396.png"/><Relationship Id="rId19" Type="http://schemas.openxmlformats.org/officeDocument/2006/relationships/image" Target="../media/image404.png"/><Relationship Id="rId4" Type="http://schemas.openxmlformats.org/officeDocument/2006/relationships/image" Target="../media/image239.png"/><Relationship Id="rId9" Type="http://schemas.openxmlformats.org/officeDocument/2006/relationships/image" Target="../media/image395.png"/><Relationship Id="rId14" Type="http://schemas.openxmlformats.org/officeDocument/2006/relationships/image" Target="../media/image399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26" Type="http://schemas.openxmlformats.org/officeDocument/2006/relationships/image" Target="../media/image422.png"/><Relationship Id="rId3" Type="http://schemas.openxmlformats.org/officeDocument/2006/relationships/image" Target="../media/image238.png"/><Relationship Id="rId21" Type="http://schemas.openxmlformats.org/officeDocument/2006/relationships/image" Target="../media/image417.png"/><Relationship Id="rId34" Type="http://schemas.openxmlformats.org/officeDocument/2006/relationships/image" Target="../media/image430.png"/><Relationship Id="rId7" Type="http://schemas.openxmlformats.org/officeDocument/2006/relationships/image" Target="../media/image242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5" Type="http://schemas.openxmlformats.org/officeDocument/2006/relationships/image" Target="../media/image421.png"/><Relationship Id="rId33" Type="http://schemas.openxmlformats.org/officeDocument/2006/relationships/image" Target="../media/image429.png"/><Relationship Id="rId2" Type="http://schemas.openxmlformats.org/officeDocument/2006/relationships/image" Target="../media/image228.png"/><Relationship Id="rId16" Type="http://schemas.openxmlformats.org/officeDocument/2006/relationships/image" Target="../media/image413.png"/><Relationship Id="rId20" Type="http://schemas.openxmlformats.org/officeDocument/2006/relationships/image" Target="../media/image381.png"/><Relationship Id="rId29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08.png"/><Relationship Id="rId24" Type="http://schemas.openxmlformats.org/officeDocument/2006/relationships/image" Target="../media/image420.png"/><Relationship Id="rId32" Type="http://schemas.openxmlformats.org/officeDocument/2006/relationships/image" Target="../media/image428.png"/><Relationship Id="rId5" Type="http://schemas.openxmlformats.org/officeDocument/2006/relationships/image" Target="../media/image240.png"/><Relationship Id="rId15" Type="http://schemas.openxmlformats.org/officeDocument/2006/relationships/image" Target="../media/image412.png"/><Relationship Id="rId23" Type="http://schemas.openxmlformats.org/officeDocument/2006/relationships/image" Target="../media/image419.png"/><Relationship Id="rId28" Type="http://schemas.openxmlformats.org/officeDocument/2006/relationships/image" Target="../media/image424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31" Type="http://schemas.openxmlformats.org/officeDocument/2006/relationships/image" Target="../media/image427.png"/><Relationship Id="rId4" Type="http://schemas.openxmlformats.org/officeDocument/2006/relationships/image" Target="../media/image239.png"/><Relationship Id="rId9" Type="http://schemas.openxmlformats.org/officeDocument/2006/relationships/image" Target="../media/image396.png"/><Relationship Id="rId14" Type="http://schemas.openxmlformats.org/officeDocument/2006/relationships/image" Target="../media/image411.png"/><Relationship Id="rId22" Type="http://schemas.openxmlformats.org/officeDocument/2006/relationships/image" Target="../media/image418.png"/><Relationship Id="rId27" Type="http://schemas.openxmlformats.org/officeDocument/2006/relationships/image" Target="../media/image423.png"/><Relationship Id="rId30" Type="http://schemas.openxmlformats.org/officeDocument/2006/relationships/image" Target="../media/image426.png"/><Relationship Id="rId35" Type="http://schemas.openxmlformats.org/officeDocument/2006/relationships/image" Target="../media/image431.png"/><Relationship Id="rId8" Type="http://schemas.openxmlformats.org/officeDocument/2006/relationships/image" Target="../media/image40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434.png"/><Relationship Id="rId5" Type="http://schemas.openxmlformats.org/officeDocument/2006/relationships/image" Target="../media/image240.png"/><Relationship Id="rId10" Type="http://schemas.openxmlformats.org/officeDocument/2006/relationships/image" Target="../media/image433.png"/><Relationship Id="rId4" Type="http://schemas.openxmlformats.org/officeDocument/2006/relationships/image" Target="../media/image239.png"/><Relationship Id="rId9" Type="http://schemas.openxmlformats.org/officeDocument/2006/relationships/image" Target="../media/image4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374395" y="1490935"/>
            <a:ext cx="5142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374395" y="1767160"/>
            <a:ext cx="57073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sequência: 0 1 1 2 3 5 8 13 21... Em que cada termo da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374395" y="2043385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 é obtido somando os dois termos anteriores.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374395" y="2319610"/>
            <a:ext cx="5896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imprima os n primeiros termos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374395" y="2595835"/>
            <a:ext cx="3892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sequência dos números Fibonacci.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394460" y="3113405"/>
            <a:ext cx="58553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2 é o único número primo que é par.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</a:p>
        </p:txBody>
      </p:sp>
      <p:pic>
        <p:nvPicPr>
          <p:cNvPr id="153" name="Image">
            <a:hlinkClick r:id="rId9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</a:p>
        </p:txBody>
      </p:sp>
      <p:pic>
        <p:nvPicPr>
          <p:cNvPr id="155" name="Image">
            <a:hlinkClick r:id="rId9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</a:p>
        </p:txBody>
      </p:sp>
      <p:pic>
        <p:nvPicPr>
          <p:cNvPr id="161" name="Image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7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4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5F47918-CB24-4131-B8F2-5AFE6856C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27BC76-D92A-41DE-8320-BD03556894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5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3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95529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794258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 de um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fumante.  Pergunte a quantidade de cigarros fumados por dia e quantos anos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 já fumou.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7366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 °F. </a:t>
            </a: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0" y="4598081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66405" y="4761530"/>
            <a:ext cx="690254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4423</Words>
  <Application>Microsoft Office PowerPoint</Application>
  <PresentationFormat>Apresentação na tela (4:3)</PresentationFormat>
  <Paragraphs>1465</Paragraphs>
  <Slides>168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168</vt:i4>
      </vt:variant>
    </vt:vector>
  </HeadingPairs>
  <TitlesOfParts>
    <vt:vector size="171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Igor</cp:lastModifiedBy>
  <cp:revision>54</cp:revision>
  <dcterms:created xsi:type="dcterms:W3CDTF">2019-04-23T23:48:00Z</dcterms:created>
  <dcterms:modified xsi:type="dcterms:W3CDTF">2019-09-26T14:05:30Z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1046-11.2.0.8339</vt:lpwstr>
  </property>
</Properties>
</file>